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3"/>
  </p:sldMasterIdLst>
  <p:notesMasterIdLst>
    <p:notesMasterId r:id="rId25"/>
  </p:notesMasterIdLst>
  <p:sldIdLst>
    <p:sldId id="256" r:id="rId4"/>
    <p:sldId id="257" r:id="rId5"/>
    <p:sldId id="258" r:id="rId6"/>
    <p:sldId id="259" r:id="rId7"/>
    <p:sldId id="260" r:id="rId8"/>
    <p:sldId id="264" r:id="rId9"/>
    <p:sldId id="261" r:id="rId10"/>
    <p:sldId id="262" r:id="rId11"/>
    <p:sldId id="263" r:id="rId12"/>
    <p:sldId id="265" r:id="rId13"/>
    <p:sldId id="266" r:id="rId14"/>
    <p:sldId id="270" r:id="rId15"/>
    <p:sldId id="271" r:id="rId16"/>
    <p:sldId id="267" r:id="rId17"/>
    <p:sldId id="269" r:id="rId18"/>
    <p:sldId id="272" r:id="rId19"/>
    <p:sldId id="273" r:id="rId20"/>
    <p:sldId id="277" r:id="rId21"/>
    <p:sldId id="274" r:id="rId22"/>
    <p:sldId id="275" r:id="rId23"/>
    <p:sldId id="276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735C4"/>
    <a:srgbClr val="3604DB"/>
    <a:srgbClr val="7F7F7F"/>
    <a:srgbClr val="326CE5"/>
    <a:srgbClr val="B52A17"/>
    <a:srgbClr val="EF8E80"/>
    <a:srgbClr val="FFFFFF"/>
    <a:srgbClr val="D9D9D9"/>
    <a:srgbClr val="55C3F0"/>
    <a:srgbClr val="4668C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8585536-EF2F-4096-86BA-BF7FEFDE23CE}" v="469" dt="2024-06-28T16:37:57.30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2" autoAdjust="0"/>
    <p:restoredTop sz="94660"/>
  </p:normalViewPr>
  <p:slideViewPr>
    <p:cSldViewPr snapToGrid="0">
      <p:cViewPr>
        <p:scale>
          <a:sx n="66" d="100"/>
          <a:sy n="66" d="100"/>
        </p:scale>
        <p:origin x="1590" y="9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507BC9-4068-40DF-9F8F-CF8F716FB05C}" type="datetimeFigureOut">
              <a:rPr lang="en-GB" smtClean="0"/>
              <a:t>28/06/2024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8D4775-C052-47FC-BC56-F0D60443DA0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21382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D4775-C052-47FC-BC56-F0D60443DA05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14439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D4775-C052-47FC-BC56-F0D60443DA05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99481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D4775-C052-47FC-BC56-F0D60443DA05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06798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D4775-C052-47FC-BC56-F0D60443DA05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43282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D4775-C052-47FC-BC56-F0D60443DA05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63623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D4775-C052-47FC-BC56-F0D60443DA05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62090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830FD-12CA-9FFA-8C47-F321552C04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D2375C-0A99-3F8A-2011-6B4F53AE45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3000AB-56A5-3F39-3D63-5DA3CD8849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0A254-2E51-4FEA-BDE3-D9758C22DC3F}" type="datetimeFigureOut">
              <a:rPr lang="en-GB" smtClean="0"/>
              <a:t>28/06/2024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D34BE7-DB7C-F5D8-B9EA-4587CE1011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DA73C1-BBBD-3674-B3CE-CCEE89953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D0205C-CCC9-493A-96C8-7D5EDE34711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72648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6BD4F-F577-CD8E-6042-D0F5A4137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7EC4DDE-2A79-DB71-39B4-C7F7678D75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91653A-468F-4AA1-97FA-322C43DA01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0A254-2E51-4FEA-BDE3-D9758C22DC3F}" type="datetimeFigureOut">
              <a:rPr lang="en-GB" smtClean="0"/>
              <a:t>28/06/2024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6F138D-E8A4-C4E8-4495-05CFF524CE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8C0662-6CBC-545A-D7E7-033071D0D4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D0205C-CCC9-493A-96C8-7D5EDE34711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84020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4204B73-28DE-AFD3-46FF-B72539E981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0075863-CCF0-8E75-584B-77FF414420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8B3C93-685C-A88C-C4B1-5766CBE03C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0A254-2E51-4FEA-BDE3-D9758C22DC3F}" type="datetimeFigureOut">
              <a:rPr lang="en-GB" smtClean="0"/>
              <a:t>28/06/2024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A1F4A1-9257-3E5E-FD7D-8CB7D00D4C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398188-C1B0-E36E-59A8-33272E998C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D0205C-CCC9-493A-96C8-7D5EDE34711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71939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96AC1D-60FA-0951-C0A8-7BA65888E3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F1329E-83C6-31B9-4DC8-0F0A7EAA9D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9AB2B5-6F66-9DD2-0C5E-177BBA2572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0A254-2E51-4FEA-BDE3-D9758C22DC3F}" type="datetimeFigureOut">
              <a:rPr lang="en-GB" smtClean="0"/>
              <a:t>28/06/2024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8355A3-1F06-40DB-567C-53CFA4010D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ABB7D0-202B-6C3B-BAEC-B3C9D4C06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D0205C-CCC9-493A-96C8-7D5EDE34711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87656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BEB3EE-E99C-2101-EF25-EF96C61710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859F8E-587A-2836-7F1A-00A64A6A3F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A37C05-1F13-4F31-16B2-5F4461A7D0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0A254-2E51-4FEA-BDE3-D9758C22DC3F}" type="datetimeFigureOut">
              <a:rPr lang="en-GB" smtClean="0"/>
              <a:t>28/06/2024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A02917-613D-C4DE-FD54-1492FF1841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DE9FA1-F446-A61A-28EB-5BDA0C18E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D0205C-CCC9-493A-96C8-7D5EDE34711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19919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EAC18-3646-F660-F15C-62F8C01DE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D0DD38-C98A-56CF-7C21-A90546A7F7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ED1808-000A-9B3D-BCC6-F1506C5E2D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8A60F9-8415-328B-E331-54229A7D81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0A254-2E51-4FEA-BDE3-D9758C22DC3F}" type="datetimeFigureOut">
              <a:rPr lang="en-GB" smtClean="0"/>
              <a:t>28/06/2024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A1BA09-CC3D-E591-EECE-4CCB8E6570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B36BCE-030B-4198-A20F-39D30BCA4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D0205C-CCC9-493A-96C8-7D5EDE34711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55097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654599-F69D-FC12-7A01-656DF120A4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1C6C9C-D40D-D5CD-F374-B949EA6C6E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72B5B8-A9A5-4A04-3DFC-0F738AEDE5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1ADF534-7489-396C-37C9-86FFFDC3F2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4530D0F-6F2D-6F50-34AF-A279DC7499A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37AE87A-C2C6-5044-A9EB-038D7DDE0A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0A254-2E51-4FEA-BDE3-D9758C22DC3F}" type="datetimeFigureOut">
              <a:rPr lang="en-GB" smtClean="0"/>
              <a:t>28/06/2024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437D06C-598D-E076-AE97-EE29857D5D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FE9CDB4-8028-79F3-AE1B-D86BF7924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D0205C-CCC9-493A-96C8-7D5EDE34711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75307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FF38BF-BBEE-C30C-39D4-D63A512EB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3847EC3-4474-B227-98B7-C9CC894C97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0A254-2E51-4FEA-BDE3-D9758C22DC3F}" type="datetimeFigureOut">
              <a:rPr lang="en-GB" smtClean="0"/>
              <a:t>28/06/2024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E27F9B-A9E1-0CA1-8747-388CC257B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9B049E-7192-8293-F9B6-06174535B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D0205C-CCC9-493A-96C8-7D5EDE34711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30061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DA47FAF-D6F7-194E-9C55-69E7712DF7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0A254-2E51-4FEA-BDE3-D9758C22DC3F}" type="datetimeFigureOut">
              <a:rPr lang="en-GB" smtClean="0"/>
              <a:t>28/06/2024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8A4CC8F-3FC4-6816-FA39-2AD8B8FBE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593EE2-EA41-1E06-98AB-47B365AA0D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D0205C-CCC9-493A-96C8-7D5EDE34711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41550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1FD8EE-BAD7-7470-716E-947932A78A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A17993-1465-8B76-DD47-E001D99EDA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658A1F-B6B2-23C8-0C26-4EB40CFB39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BC784F-99E8-907C-7886-F3E9CFD243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0A254-2E51-4FEA-BDE3-D9758C22DC3F}" type="datetimeFigureOut">
              <a:rPr lang="en-GB" smtClean="0"/>
              <a:t>28/06/2024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6E6942-1FC0-D0E6-B53F-A1067CC8EE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A77E5E-7BFF-2CBB-2362-AF62A7271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D0205C-CCC9-493A-96C8-7D5EDE34711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61042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0F780B-16CA-0B41-F784-4278DD305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425BAF7-DF2C-7BD8-5459-2ECB0AA04B7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3BF2E1-04CB-589E-8C30-A650060340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A8BA15-4851-982D-AB6F-842DD842C3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0A254-2E51-4FEA-BDE3-D9758C22DC3F}" type="datetimeFigureOut">
              <a:rPr lang="en-GB" smtClean="0"/>
              <a:t>28/06/2024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6E584F-F18A-622F-2874-EB7019D85C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5B7E24-9BE8-0D9D-ECE1-E6CAB389B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D0205C-CCC9-493A-96C8-7D5EDE34711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859987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2EDA305-623F-71CB-D51E-F73A6AD4B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FFBED5-64AB-FBB9-606D-19F0366285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C51045-5D66-F375-4D13-603E0062E4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790A254-2E51-4FEA-BDE3-D9758C22DC3F}" type="datetimeFigureOut">
              <a:rPr lang="en-GB" smtClean="0"/>
              <a:t>28/06/2024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4EFAE-EA47-DEF9-BA53-71F42ADEEC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420BF4-CDE7-1815-D436-DCB5FA4832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8D0205C-CCC9-493A-96C8-7D5EDE34711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50664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microsoft.com/office/2007/relationships/hdphoto" Target="../media/hdphoto3.wdp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.png"/><Relationship Id="rId7" Type="http://schemas.microsoft.com/office/2007/relationships/hdphoto" Target="../media/hdphoto2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Group 52">
            <a:extLst>
              <a:ext uri="{FF2B5EF4-FFF2-40B4-BE49-F238E27FC236}">
                <a16:creationId xmlns:a16="http://schemas.microsoft.com/office/drawing/2014/main" id="{4F7E1642-FDE5-9F7A-C6EC-47A5EA3302FE}"/>
              </a:ext>
            </a:extLst>
          </p:cNvPr>
          <p:cNvGrpSpPr/>
          <p:nvPr/>
        </p:nvGrpSpPr>
        <p:grpSpPr>
          <a:xfrm>
            <a:off x="270933" y="159657"/>
            <a:ext cx="11688838" cy="3269343"/>
            <a:chOff x="270933" y="159657"/>
            <a:chExt cx="11688838" cy="3269343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1B06A5BB-0483-D9CA-E6E2-23A5F35B628E}"/>
                </a:ext>
              </a:extLst>
            </p:cNvPr>
            <p:cNvGrpSpPr/>
            <p:nvPr/>
          </p:nvGrpSpPr>
          <p:grpSpPr>
            <a:xfrm>
              <a:off x="270933" y="159657"/>
              <a:ext cx="11688838" cy="3269343"/>
              <a:chOff x="270933" y="159657"/>
              <a:chExt cx="11688838" cy="3269343"/>
            </a:xfrm>
          </p:grpSpPr>
          <p:sp>
            <p:nvSpPr>
              <p:cNvPr id="23" name="Rectangle: Rounded Corners 22">
                <a:extLst>
                  <a:ext uri="{FF2B5EF4-FFF2-40B4-BE49-F238E27FC236}">
                    <a16:creationId xmlns:a16="http://schemas.microsoft.com/office/drawing/2014/main" id="{53127BE7-1176-3CA1-C11B-F309BA913136}"/>
                  </a:ext>
                </a:extLst>
              </p:cNvPr>
              <p:cNvSpPr/>
              <p:nvPr/>
            </p:nvSpPr>
            <p:spPr>
              <a:xfrm>
                <a:off x="710111" y="397565"/>
                <a:ext cx="10771778" cy="3031435"/>
              </a:xfrm>
              <a:prstGeom prst="roundRect">
                <a:avLst>
                  <a:gd name="adj" fmla="val 5078"/>
                </a:avLst>
              </a:prstGeom>
              <a:solidFill>
                <a:srgbClr val="F4F3F5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2" name="Rectangle: Rounded Corners 21">
                <a:extLst>
                  <a:ext uri="{FF2B5EF4-FFF2-40B4-BE49-F238E27FC236}">
                    <a16:creationId xmlns:a16="http://schemas.microsoft.com/office/drawing/2014/main" id="{D63BF0BC-E367-8FD2-B04E-5B17805ABDE4}"/>
                  </a:ext>
                </a:extLst>
              </p:cNvPr>
              <p:cNvSpPr/>
              <p:nvPr/>
            </p:nvSpPr>
            <p:spPr>
              <a:xfrm>
                <a:off x="270933" y="159657"/>
                <a:ext cx="11688838" cy="691848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  <a:tileRect/>
              </a:gra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3200" dirty="0">
                    <a:latin typeface="Aptos Display" panose="020B0004020202020204" pitchFamily="34" charset="0"/>
                  </a:rPr>
                  <a:t>Orchestration</a:t>
                </a:r>
                <a:endParaRPr lang="en-GB" sz="2400" dirty="0">
                  <a:latin typeface="Aptos Display" panose="020B0004020202020204" pitchFamily="34" charset="0"/>
                </a:endParaRPr>
              </a:p>
            </p:txBody>
          </p: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4DA9AFB4-BA04-E5B7-D7F3-C7A568A76502}"/>
                </a:ext>
              </a:extLst>
            </p:cNvPr>
            <p:cNvGrpSpPr/>
            <p:nvPr/>
          </p:nvGrpSpPr>
          <p:grpSpPr>
            <a:xfrm>
              <a:off x="1261173" y="1564893"/>
              <a:ext cx="1898912" cy="1150719"/>
              <a:chOff x="1579785" y="1564893"/>
              <a:chExt cx="1898912" cy="1150719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7D22D866-7A3F-4DF1-9034-0580C9CE0ED9}"/>
                  </a:ext>
                </a:extLst>
              </p:cNvPr>
              <p:cNvGrpSpPr/>
              <p:nvPr/>
            </p:nvGrpSpPr>
            <p:grpSpPr>
              <a:xfrm>
                <a:off x="2115125" y="1564893"/>
                <a:ext cx="765616" cy="593352"/>
                <a:chOff x="2280145" y="2531865"/>
                <a:chExt cx="1208247" cy="936391"/>
              </a:xfrm>
              <a:gradFill flip="none" rotWithShape="1">
                <a:gsLst>
                  <a:gs pos="42000">
                    <a:srgbClr val="3604DB"/>
                  </a:gs>
                  <a:gs pos="100000">
                    <a:srgbClr val="B735C4"/>
                  </a:gs>
                </a:gsLst>
                <a:lin ang="2700000" scaled="1"/>
                <a:tileRect/>
              </a:gradFill>
              <a:effectLst>
                <a:outerShdw blurRad="50800" dist="63500" dir="2700000" algn="tl" rotWithShape="0">
                  <a:prstClr val="black">
                    <a:alpha val="30000"/>
                  </a:prstClr>
                </a:outerShdw>
              </a:effectLst>
            </p:grpSpPr>
            <p:sp>
              <p:nvSpPr>
                <p:cNvPr id="11" name="Freeform: Shape 10">
                  <a:extLst>
                    <a:ext uri="{FF2B5EF4-FFF2-40B4-BE49-F238E27FC236}">
                      <a16:creationId xmlns:a16="http://schemas.microsoft.com/office/drawing/2014/main" id="{5629FC4D-74CD-AA6C-14BB-C18578A4CF73}"/>
                    </a:ext>
                  </a:extLst>
                </p:cNvPr>
                <p:cNvSpPr/>
                <p:nvPr/>
              </p:nvSpPr>
              <p:spPr>
                <a:xfrm>
                  <a:off x="2509259" y="2903250"/>
                  <a:ext cx="215068" cy="344652"/>
                </a:xfrm>
                <a:custGeom>
                  <a:avLst/>
                  <a:gdLst>
                    <a:gd name="connsiteX0" fmla="*/ 172477 w 215068"/>
                    <a:gd name="connsiteY0" fmla="*/ 344653 h 344652"/>
                    <a:gd name="connsiteX1" fmla="*/ 0 w 215068"/>
                    <a:gd name="connsiteY1" fmla="*/ 172326 h 344652"/>
                    <a:gd name="connsiteX2" fmla="*/ 172477 w 215068"/>
                    <a:gd name="connsiteY2" fmla="*/ 0 h 344652"/>
                    <a:gd name="connsiteX3" fmla="*/ 215068 w 215068"/>
                    <a:gd name="connsiteY3" fmla="*/ 42591 h 344652"/>
                    <a:gd name="connsiteX4" fmla="*/ 85484 w 215068"/>
                    <a:gd name="connsiteY4" fmla="*/ 172326 h 344652"/>
                    <a:gd name="connsiteX5" fmla="*/ 215068 w 215068"/>
                    <a:gd name="connsiteY5" fmla="*/ 302062 h 344652"/>
                    <a:gd name="connsiteX6" fmla="*/ 172477 w 215068"/>
                    <a:gd name="connsiteY6" fmla="*/ 344653 h 3446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5068" h="344652">
                      <a:moveTo>
                        <a:pt x="172477" y="344653"/>
                      </a:moveTo>
                      <a:lnTo>
                        <a:pt x="0" y="172326"/>
                      </a:lnTo>
                      <a:lnTo>
                        <a:pt x="172477" y="0"/>
                      </a:lnTo>
                      <a:lnTo>
                        <a:pt x="215068" y="42591"/>
                      </a:lnTo>
                      <a:lnTo>
                        <a:pt x="85484" y="172326"/>
                      </a:lnTo>
                      <a:lnTo>
                        <a:pt x="215068" y="302062"/>
                      </a:lnTo>
                      <a:lnTo>
                        <a:pt x="172477" y="344653"/>
                      </a:lnTo>
                      <a:close/>
                    </a:path>
                  </a:pathLst>
                </a:custGeom>
                <a:grpFill/>
                <a:ln w="1508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12" name="Freeform: Shape 11">
                  <a:extLst>
                    <a:ext uri="{FF2B5EF4-FFF2-40B4-BE49-F238E27FC236}">
                      <a16:creationId xmlns:a16="http://schemas.microsoft.com/office/drawing/2014/main" id="{74E8443F-69B1-A449-F338-A3A6C5CD8FAE}"/>
                    </a:ext>
                  </a:extLst>
                </p:cNvPr>
                <p:cNvSpPr/>
                <p:nvPr/>
              </p:nvSpPr>
              <p:spPr>
                <a:xfrm>
                  <a:off x="3044211" y="2903250"/>
                  <a:ext cx="215068" cy="344652"/>
                </a:xfrm>
                <a:custGeom>
                  <a:avLst/>
                  <a:gdLst>
                    <a:gd name="connsiteX0" fmla="*/ 42591 w 215068"/>
                    <a:gd name="connsiteY0" fmla="*/ 344653 h 344652"/>
                    <a:gd name="connsiteX1" fmla="*/ 0 w 215068"/>
                    <a:gd name="connsiteY1" fmla="*/ 302062 h 344652"/>
                    <a:gd name="connsiteX2" fmla="*/ 129585 w 215068"/>
                    <a:gd name="connsiteY2" fmla="*/ 172326 h 344652"/>
                    <a:gd name="connsiteX3" fmla="*/ 0 w 215068"/>
                    <a:gd name="connsiteY3" fmla="*/ 42591 h 344652"/>
                    <a:gd name="connsiteX4" fmla="*/ 42591 w 215068"/>
                    <a:gd name="connsiteY4" fmla="*/ 0 h 344652"/>
                    <a:gd name="connsiteX5" fmla="*/ 215068 w 215068"/>
                    <a:gd name="connsiteY5" fmla="*/ 172326 h 344652"/>
                    <a:gd name="connsiteX6" fmla="*/ 42591 w 215068"/>
                    <a:gd name="connsiteY6" fmla="*/ 344653 h 3446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5068" h="344652">
                      <a:moveTo>
                        <a:pt x="42591" y="344653"/>
                      </a:moveTo>
                      <a:lnTo>
                        <a:pt x="0" y="302062"/>
                      </a:lnTo>
                      <a:lnTo>
                        <a:pt x="129585" y="172326"/>
                      </a:lnTo>
                      <a:lnTo>
                        <a:pt x="0" y="42591"/>
                      </a:lnTo>
                      <a:lnTo>
                        <a:pt x="42591" y="0"/>
                      </a:lnTo>
                      <a:lnTo>
                        <a:pt x="215068" y="172326"/>
                      </a:lnTo>
                      <a:lnTo>
                        <a:pt x="42591" y="344653"/>
                      </a:lnTo>
                      <a:close/>
                    </a:path>
                  </a:pathLst>
                </a:custGeom>
                <a:grpFill/>
                <a:ln w="1508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13" name="Freeform: Shape 12">
                  <a:extLst>
                    <a:ext uri="{FF2B5EF4-FFF2-40B4-BE49-F238E27FC236}">
                      <a16:creationId xmlns:a16="http://schemas.microsoft.com/office/drawing/2014/main" id="{D2272E6E-4184-ABAF-7CE1-33E3C79B79E2}"/>
                    </a:ext>
                  </a:extLst>
                </p:cNvPr>
                <p:cNvSpPr/>
                <p:nvPr/>
              </p:nvSpPr>
              <p:spPr>
                <a:xfrm rot="17550601">
                  <a:off x="2694538" y="3053595"/>
                  <a:ext cx="377426" cy="60412"/>
                </a:xfrm>
                <a:custGeom>
                  <a:avLst/>
                  <a:gdLst>
                    <a:gd name="connsiteX0" fmla="*/ 0 w 377426"/>
                    <a:gd name="connsiteY0" fmla="*/ 0 h 60412"/>
                    <a:gd name="connsiteX1" fmla="*/ 377426 w 377426"/>
                    <a:gd name="connsiteY1" fmla="*/ 0 h 60412"/>
                    <a:gd name="connsiteX2" fmla="*/ 377426 w 377426"/>
                    <a:gd name="connsiteY2" fmla="*/ 60412 h 60412"/>
                    <a:gd name="connsiteX3" fmla="*/ 0 w 377426"/>
                    <a:gd name="connsiteY3" fmla="*/ 60412 h 604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77426" h="60412">
                      <a:moveTo>
                        <a:pt x="0" y="0"/>
                      </a:moveTo>
                      <a:lnTo>
                        <a:pt x="377426" y="0"/>
                      </a:lnTo>
                      <a:lnTo>
                        <a:pt x="377426" y="60412"/>
                      </a:lnTo>
                      <a:lnTo>
                        <a:pt x="0" y="60412"/>
                      </a:lnTo>
                      <a:close/>
                    </a:path>
                  </a:pathLst>
                </a:custGeom>
                <a:grpFill/>
                <a:ln w="1508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14" name="Freeform: Shape 13">
                  <a:extLst>
                    <a:ext uri="{FF2B5EF4-FFF2-40B4-BE49-F238E27FC236}">
                      <a16:creationId xmlns:a16="http://schemas.microsoft.com/office/drawing/2014/main" id="{51FB47DB-696B-979B-9B68-BE16B73D2F0F}"/>
                    </a:ext>
                  </a:extLst>
                </p:cNvPr>
                <p:cNvSpPr/>
                <p:nvPr/>
              </p:nvSpPr>
              <p:spPr>
                <a:xfrm>
                  <a:off x="2280145" y="2531865"/>
                  <a:ext cx="1208247" cy="936391"/>
                </a:xfrm>
                <a:custGeom>
                  <a:avLst/>
                  <a:gdLst>
                    <a:gd name="connsiteX0" fmla="*/ 0 w 1208247"/>
                    <a:gd name="connsiteY0" fmla="*/ 0 h 936391"/>
                    <a:gd name="connsiteX1" fmla="*/ 0 w 1208247"/>
                    <a:gd name="connsiteY1" fmla="*/ 936392 h 936391"/>
                    <a:gd name="connsiteX2" fmla="*/ 1208248 w 1208247"/>
                    <a:gd name="connsiteY2" fmla="*/ 936392 h 936391"/>
                    <a:gd name="connsiteX3" fmla="*/ 1208248 w 1208247"/>
                    <a:gd name="connsiteY3" fmla="*/ 0 h 936391"/>
                    <a:gd name="connsiteX4" fmla="*/ 1042114 w 1208247"/>
                    <a:gd name="connsiteY4" fmla="*/ 90619 h 936391"/>
                    <a:gd name="connsiteX5" fmla="*/ 1072320 w 1208247"/>
                    <a:gd name="connsiteY5" fmla="*/ 120825 h 936391"/>
                    <a:gd name="connsiteX6" fmla="*/ 1042114 w 1208247"/>
                    <a:gd name="connsiteY6" fmla="*/ 151031 h 936391"/>
                    <a:gd name="connsiteX7" fmla="*/ 1011907 w 1208247"/>
                    <a:gd name="connsiteY7" fmla="*/ 120825 h 936391"/>
                    <a:gd name="connsiteX8" fmla="*/ 1042114 w 1208247"/>
                    <a:gd name="connsiteY8" fmla="*/ 90619 h 936391"/>
                    <a:gd name="connsiteX9" fmla="*/ 936392 w 1208247"/>
                    <a:gd name="connsiteY9" fmla="*/ 90619 h 936391"/>
                    <a:gd name="connsiteX10" fmla="*/ 966598 w 1208247"/>
                    <a:gd name="connsiteY10" fmla="*/ 120825 h 936391"/>
                    <a:gd name="connsiteX11" fmla="*/ 936392 w 1208247"/>
                    <a:gd name="connsiteY11" fmla="*/ 151031 h 936391"/>
                    <a:gd name="connsiteX12" fmla="*/ 906186 w 1208247"/>
                    <a:gd name="connsiteY12" fmla="*/ 120825 h 936391"/>
                    <a:gd name="connsiteX13" fmla="*/ 936392 w 1208247"/>
                    <a:gd name="connsiteY13" fmla="*/ 90619 h 936391"/>
                    <a:gd name="connsiteX14" fmla="*/ 830670 w 1208247"/>
                    <a:gd name="connsiteY14" fmla="*/ 90619 h 936391"/>
                    <a:gd name="connsiteX15" fmla="*/ 860876 w 1208247"/>
                    <a:gd name="connsiteY15" fmla="*/ 120825 h 936391"/>
                    <a:gd name="connsiteX16" fmla="*/ 830670 w 1208247"/>
                    <a:gd name="connsiteY16" fmla="*/ 151031 h 936391"/>
                    <a:gd name="connsiteX17" fmla="*/ 800464 w 1208247"/>
                    <a:gd name="connsiteY17" fmla="*/ 120825 h 936391"/>
                    <a:gd name="connsiteX18" fmla="*/ 830670 w 1208247"/>
                    <a:gd name="connsiteY18" fmla="*/ 90619 h 936391"/>
                    <a:gd name="connsiteX19" fmla="*/ 1117629 w 1208247"/>
                    <a:gd name="connsiteY19" fmla="*/ 845773 h 936391"/>
                    <a:gd name="connsiteX20" fmla="*/ 90619 w 1208247"/>
                    <a:gd name="connsiteY20" fmla="*/ 845773 h 936391"/>
                    <a:gd name="connsiteX21" fmla="*/ 90619 w 1208247"/>
                    <a:gd name="connsiteY21" fmla="*/ 241650 h 936391"/>
                    <a:gd name="connsiteX22" fmla="*/ 1117629 w 1208247"/>
                    <a:gd name="connsiteY22" fmla="*/ 241650 h 9363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1208247" h="936391">
                      <a:moveTo>
                        <a:pt x="0" y="0"/>
                      </a:moveTo>
                      <a:lnTo>
                        <a:pt x="0" y="936392"/>
                      </a:lnTo>
                      <a:lnTo>
                        <a:pt x="1208248" y="936392"/>
                      </a:lnTo>
                      <a:lnTo>
                        <a:pt x="1208248" y="0"/>
                      </a:lnTo>
                      <a:close/>
                      <a:moveTo>
                        <a:pt x="1042114" y="90619"/>
                      </a:moveTo>
                      <a:cubicBezTo>
                        <a:pt x="1058796" y="90619"/>
                        <a:pt x="1072320" y="104142"/>
                        <a:pt x="1072320" y="120825"/>
                      </a:cubicBezTo>
                      <a:cubicBezTo>
                        <a:pt x="1072320" y="137508"/>
                        <a:pt x="1058796" y="151031"/>
                        <a:pt x="1042114" y="151031"/>
                      </a:cubicBezTo>
                      <a:cubicBezTo>
                        <a:pt x="1025431" y="151031"/>
                        <a:pt x="1011907" y="137508"/>
                        <a:pt x="1011907" y="120825"/>
                      </a:cubicBezTo>
                      <a:cubicBezTo>
                        <a:pt x="1011907" y="104142"/>
                        <a:pt x="1025431" y="90619"/>
                        <a:pt x="1042114" y="90619"/>
                      </a:cubicBezTo>
                      <a:close/>
                      <a:moveTo>
                        <a:pt x="936392" y="90619"/>
                      </a:moveTo>
                      <a:cubicBezTo>
                        <a:pt x="953075" y="90619"/>
                        <a:pt x="966598" y="104142"/>
                        <a:pt x="966598" y="120825"/>
                      </a:cubicBezTo>
                      <a:cubicBezTo>
                        <a:pt x="966598" y="137508"/>
                        <a:pt x="953075" y="151031"/>
                        <a:pt x="936392" y="151031"/>
                      </a:cubicBezTo>
                      <a:cubicBezTo>
                        <a:pt x="919709" y="151031"/>
                        <a:pt x="906186" y="137508"/>
                        <a:pt x="906186" y="120825"/>
                      </a:cubicBezTo>
                      <a:cubicBezTo>
                        <a:pt x="906186" y="104142"/>
                        <a:pt x="919709" y="90619"/>
                        <a:pt x="936392" y="90619"/>
                      </a:cubicBezTo>
                      <a:close/>
                      <a:moveTo>
                        <a:pt x="830670" y="90619"/>
                      </a:moveTo>
                      <a:cubicBezTo>
                        <a:pt x="847353" y="90619"/>
                        <a:pt x="860876" y="104142"/>
                        <a:pt x="860876" y="120825"/>
                      </a:cubicBezTo>
                      <a:cubicBezTo>
                        <a:pt x="860876" y="137508"/>
                        <a:pt x="847353" y="151031"/>
                        <a:pt x="830670" y="151031"/>
                      </a:cubicBezTo>
                      <a:cubicBezTo>
                        <a:pt x="813987" y="151031"/>
                        <a:pt x="800464" y="137508"/>
                        <a:pt x="800464" y="120825"/>
                      </a:cubicBezTo>
                      <a:cubicBezTo>
                        <a:pt x="800464" y="104142"/>
                        <a:pt x="813987" y="90619"/>
                        <a:pt x="830670" y="90619"/>
                      </a:cubicBezTo>
                      <a:close/>
                      <a:moveTo>
                        <a:pt x="1117629" y="845773"/>
                      </a:moveTo>
                      <a:lnTo>
                        <a:pt x="90619" y="845773"/>
                      </a:lnTo>
                      <a:lnTo>
                        <a:pt x="90619" y="241650"/>
                      </a:lnTo>
                      <a:lnTo>
                        <a:pt x="1117629" y="241650"/>
                      </a:lnTo>
                      <a:close/>
                    </a:path>
                  </a:pathLst>
                </a:custGeom>
                <a:grpFill/>
                <a:ln w="1508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</p:grp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D6A667D-18D8-285B-EDA6-64A188D77C09}"/>
                  </a:ext>
                </a:extLst>
              </p:cNvPr>
              <p:cNvSpPr txBox="1"/>
              <p:nvPr/>
            </p:nvSpPr>
            <p:spPr>
              <a:xfrm>
                <a:off x="1579785" y="2253947"/>
                <a:ext cx="189891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400" dirty="0">
                    <a:solidFill>
                      <a:srgbClr val="3A20A0"/>
                    </a:solidFill>
                    <a:latin typeface="Aptos Display" panose="020B0004020202020204" pitchFamily="34" charset="0"/>
                  </a:rPr>
                  <a:t>Model</a:t>
                </a:r>
              </a:p>
            </p:txBody>
          </p: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D06295A9-3358-2615-1382-906F37D2728E}"/>
                </a:ext>
              </a:extLst>
            </p:cNvPr>
            <p:cNvGrpSpPr/>
            <p:nvPr/>
          </p:nvGrpSpPr>
          <p:grpSpPr>
            <a:xfrm>
              <a:off x="3885406" y="1605847"/>
              <a:ext cx="1898912" cy="1109765"/>
              <a:chOff x="4124202" y="1605847"/>
              <a:chExt cx="1898912" cy="1109765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A13E308-FA66-9BB7-2F64-265488E82435}"/>
                  </a:ext>
                </a:extLst>
              </p:cNvPr>
              <p:cNvSpPr txBox="1"/>
              <p:nvPr/>
            </p:nvSpPr>
            <p:spPr>
              <a:xfrm>
                <a:off x="4124202" y="2253947"/>
                <a:ext cx="189891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400" dirty="0">
                    <a:solidFill>
                      <a:srgbClr val="3A20A0"/>
                    </a:solidFill>
                    <a:latin typeface="Aptos Display" panose="020B0004020202020204" pitchFamily="34" charset="0"/>
                  </a:rPr>
                  <a:t>Discovery</a:t>
                </a:r>
              </a:p>
            </p:txBody>
          </p:sp>
          <p:sp>
            <p:nvSpPr>
              <p:cNvPr id="35" name="Graphic 33" descr="Magnifying glass with solid fill">
                <a:extLst>
                  <a:ext uri="{FF2B5EF4-FFF2-40B4-BE49-F238E27FC236}">
                    <a16:creationId xmlns:a16="http://schemas.microsoft.com/office/drawing/2014/main" id="{837A8AA6-9A4D-B446-FFCD-3B4DDBA526B9}"/>
                  </a:ext>
                </a:extLst>
              </p:cNvPr>
              <p:cNvSpPr/>
              <p:nvPr/>
            </p:nvSpPr>
            <p:spPr>
              <a:xfrm>
                <a:off x="4770324" y="1605847"/>
                <a:ext cx="606667" cy="607145"/>
              </a:xfrm>
              <a:custGeom>
                <a:avLst/>
                <a:gdLst>
                  <a:gd name="connsiteX0" fmla="*/ 732473 w 751881"/>
                  <a:gd name="connsiteY0" fmla="*/ 638175 h 752474"/>
                  <a:gd name="connsiteX1" fmla="*/ 613410 w 751881"/>
                  <a:gd name="connsiteY1" fmla="*/ 519112 h 752474"/>
                  <a:gd name="connsiteX2" fmla="*/ 554355 w 751881"/>
                  <a:gd name="connsiteY2" fmla="*/ 501015 h 752474"/>
                  <a:gd name="connsiteX3" fmla="*/ 512445 w 751881"/>
                  <a:gd name="connsiteY3" fmla="*/ 459105 h 752474"/>
                  <a:gd name="connsiteX4" fmla="*/ 571500 w 751881"/>
                  <a:gd name="connsiteY4" fmla="*/ 285750 h 752474"/>
                  <a:gd name="connsiteX5" fmla="*/ 285750 w 751881"/>
                  <a:gd name="connsiteY5" fmla="*/ 0 h 752474"/>
                  <a:gd name="connsiteX6" fmla="*/ 0 w 751881"/>
                  <a:gd name="connsiteY6" fmla="*/ 285750 h 752474"/>
                  <a:gd name="connsiteX7" fmla="*/ 285750 w 751881"/>
                  <a:gd name="connsiteY7" fmla="*/ 571500 h 752474"/>
                  <a:gd name="connsiteX8" fmla="*/ 459105 w 751881"/>
                  <a:gd name="connsiteY8" fmla="*/ 512445 h 752474"/>
                  <a:gd name="connsiteX9" fmla="*/ 501015 w 751881"/>
                  <a:gd name="connsiteY9" fmla="*/ 554355 h 752474"/>
                  <a:gd name="connsiteX10" fmla="*/ 519112 w 751881"/>
                  <a:gd name="connsiteY10" fmla="*/ 613410 h 752474"/>
                  <a:gd name="connsiteX11" fmla="*/ 638175 w 751881"/>
                  <a:gd name="connsiteY11" fmla="*/ 732473 h 752474"/>
                  <a:gd name="connsiteX12" fmla="*/ 685800 w 751881"/>
                  <a:gd name="connsiteY12" fmla="*/ 752475 h 752474"/>
                  <a:gd name="connsiteX13" fmla="*/ 733425 w 751881"/>
                  <a:gd name="connsiteY13" fmla="*/ 732473 h 752474"/>
                  <a:gd name="connsiteX14" fmla="*/ 732473 w 751881"/>
                  <a:gd name="connsiteY14" fmla="*/ 638175 h 752474"/>
                  <a:gd name="connsiteX15" fmla="*/ 284798 w 751881"/>
                  <a:gd name="connsiteY15" fmla="*/ 513398 h 752474"/>
                  <a:gd name="connsiteX16" fmla="*/ 56197 w 751881"/>
                  <a:gd name="connsiteY16" fmla="*/ 284798 h 752474"/>
                  <a:gd name="connsiteX17" fmla="*/ 284798 w 751881"/>
                  <a:gd name="connsiteY17" fmla="*/ 56197 h 752474"/>
                  <a:gd name="connsiteX18" fmla="*/ 513398 w 751881"/>
                  <a:gd name="connsiteY18" fmla="*/ 284798 h 752474"/>
                  <a:gd name="connsiteX19" fmla="*/ 284798 w 751881"/>
                  <a:gd name="connsiteY19" fmla="*/ 513398 h 7524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751881" h="752474">
                    <a:moveTo>
                      <a:pt x="732473" y="638175"/>
                    </a:moveTo>
                    <a:lnTo>
                      <a:pt x="613410" y="519112"/>
                    </a:lnTo>
                    <a:cubicBezTo>
                      <a:pt x="597218" y="502920"/>
                      <a:pt x="575310" y="497205"/>
                      <a:pt x="554355" y="501015"/>
                    </a:cubicBezTo>
                    <a:lnTo>
                      <a:pt x="512445" y="459105"/>
                    </a:lnTo>
                    <a:cubicBezTo>
                      <a:pt x="549593" y="411480"/>
                      <a:pt x="571500" y="350520"/>
                      <a:pt x="571500" y="285750"/>
                    </a:cubicBezTo>
                    <a:cubicBezTo>
                      <a:pt x="571500" y="128588"/>
                      <a:pt x="442912" y="0"/>
                      <a:pt x="285750" y="0"/>
                    </a:cubicBezTo>
                    <a:cubicBezTo>
                      <a:pt x="128588" y="0"/>
                      <a:pt x="0" y="128588"/>
                      <a:pt x="0" y="285750"/>
                    </a:cubicBezTo>
                    <a:cubicBezTo>
                      <a:pt x="0" y="442912"/>
                      <a:pt x="128588" y="571500"/>
                      <a:pt x="285750" y="571500"/>
                    </a:cubicBezTo>
                    <a:cubicBezTo>
                      <a:pt x="350520" y="571500"/>
                      <a:pt x="410528" y="549593"/>
                      <a:pt x="459105" y="512445"/>
                    </a:cubicBezTo>
                    <a:lnTo>
                      <a:pt x="501015" y="554355"/>
                    </a:lnTo>
                    <a:cubicBezTo>
                      <a:pt x="497205" y="575310"/>
                      <a:pt x="502920" y="597218"/>
                      <a:pt x="519112" y="613410"/>
                    </a:cubicBezTo>
                    <a:lnTo>
                      <a:pt x="638175" y="732473"/>
                    </a:lnTo>
                    <a:cubicBezTo>
                      <a:pt x="651510" y="745808"/>
                      <a:pt x="668655" y="752475"/>
                      <a:pt x="685800" y="752475"/>
                    </a:cubicBezTo>
                    <a:cubicBezTo>
                      <a:pt x="702945" y="752475"/>
                      <a:pt x="720090" y="745808"/>
                      <a:pt x="733425" y="732473"/>
                    </a:cubicBezTo>
                    <a:cubicBezTo>
                      <a:pt x="758190" y="705802"/>
                      <a:pt x="758190" y="663893"/>
                      <a:pt x="732473" y="638175"/>
                    </a:cubicBezTo>
                    <a:close/>
                    <a:moveTo>
                      <a:pt x="284798" y="513398"/>
                    </a:moveTo>
                    <a:cubicBezTo>
                      <a:pt x="159067" y="513398"/>
                      <a:pt x="56197" y="410528"/>
                      <a:pt x="56197" y="284798"/>
                    </a:cubicBezTo>
                    <a:cubicBezTo>
                      <a:pt x="56197" y="159067"/>
                      <a:pt x="159067" y="56197"/>
                      <a:pt x="284798" y="56197"/>
                    </a:cubicBezTo>
                    <a:cubicBezTo>
                      <a:pt x="410528" y="56197"/>
                      <a:pt x="513398" y="159067"/>
                      <a:pt x="513398" y="284798"/>
                    </a:cubicBezTo>
                    <a:cubicBezTo>
                      <a:pt x="513398" y="410528"/>
                      <a:pt x="410528" y="513398"/>
                      <a:pt x="284798" y="513398"/>
                    </a:cubicBezTo>
                    <a:close/>
                  </a:path>
                </a:pathLst>
              </a:custGeom>
              <a:gradFill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</a:gradFill>
              <a:ln w="15081" cap="flat">
                <a:noFill/>
                <a:prstDash val="solid"/>
                <a:miter/>
              </a:ln>
              <a:effectLst>
                <a:outerShdw blurRad="50800" dist="63500" dir="2700000" algn="tl" rotWithShape="0">
                  <a:prstClr val="black">
                    <a:alpha val="30000"/>
                  </a:prstClr>
                </a:outerShdw>
              </a:effec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GB"/>
              </a:p>
            </p:txBody>
          </p:sp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E9127948-D4BD-D979-AAEC-77B930FD0160}"/>
                </a:ext>
              </a:extLst>
            </p:cNvPr>
            <p:cNvGrpSpPr/>
            <p:nvPr/>
          </p:nvGrpSpPr>
          <p:grpSpPr>
            <a:xfrm>
              <a:off x="9133871" y="1564893"/>
              <a:ext cx="1898912" cy="1166675"/>
              <a:chOff x="6511210" y="1564893"/>
              <a:chExt cx="1898912" cy="1166675"/>
            </a:xfrm>
          </p:grpSpPr>
          <p:grpSp>
            <p:nvGrpSpPr>
              <p:cNvPr id="38" name="Graphic 36" descr="Box with solid fill">
                <a:extLst>
                  <a:ext uri="{FF2B5EF4-FFF2-40B4-BE49-F238E27FC236}">
                    <a16:creationId xmlns:a16="http://schemas.microsoft.com/office/drawing/2014/main" id="{99AB4E47-57FB-01E1-BAD1-D78038A249D2}"/>
                  </a:ext>
                </a:extLst>
              </p:cNvPr>
              <p:cNvGrpSpPr/>
              <p:nvPr/>
            </p:nvGrpSpPr>
            <p:grpSpPr>
              <a:xfrm>
                <a:off x="7204091" y="1564893"/>
                <a:ext cx="483827" cy="598916"/>
                <a:chOff x="1265460" y="4132110"/>
                <a:chExt cx="628650" cy="750570"/>
              </a:xfrm>
              <a:gradFill>
                <a:gsLst>
                  <a:gs pos="42000">
                    <a:srgbClr val="3604DB"/>
                  </a:gs>
                  <a:gs pos="100000">
                    <a:srgbClr val="B735C4"/>
                  </a:gs>
                </a:gsLst>
                <a:lin ang="2700000" scaled="1"/>
              </a:gradFill>
              <a:effectLst>
                <a:outerShdw blurRad="50800" dist="63500" dir="2700000" algn="tl" rotWithShape="0">
                  <a:prstClr val="black">
                    <a:alpha val="30000"/>
                  </a:prstClr>
                </a:outerShdw>
              </a:effectLst>
            </p:grpSpPr>
            <p:sp>
              <p:nvSpPr>
                <p:cNvPr id="39" name="Freeform: Shape 38">
                  <a:extLst>
                    <a:ext uri="{FF2B5EF4-FFF2-40B4-BE49-F238E27FC236}">
                      <a16:creationId xmlns:a16="http://schemas.microsoft.com/office/drawing/2014/main" id="{2BFB8B35-D48D-1EDE-A86F-2C92D40D49ED}"/>
                    </a:ext>
                  </a:extLst>
                </p:cNvPr>
                <p:cNvSpPr/>
                <p:nvPr/>
              </p:nvSpPr>
              <p:spPr>
                <a:xfrm>
                  <a:off x="1265460" y="4235932"/>
                  <a:ext cx="457200" cy="277177"/>
                </a:xfrm>
                <a:custGeom>
                  <a:avLst/>
                  <a:gdLst>
                    <a:gd name="connsiteX0" fmla="*/ 142875 w 457200"/>
                    <a:gd name="connsiteY0" fmla="*/ 0 h 277177"/>
                    <a:gd name="connsiteX1" fmla="*/ 0 w 457200"/>
                    <a:gd name="connsiteY1" fmla="*/ 86678 h 277177"/>
                    <a:gd name="connsiteX2" fmla="*/ 314325 w 457200"/>
                    <a:gd name="connsiteY2" fmla="*/ 277178 h 277177"/>
                    <a:gd name="connsiteX3" fmla="*/ 457200 w 457200"/>
                    <a:gd name="connsiteY3" fmla="*/ 190500 h 2771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57200" h="277177">
                      <a:moveTo>
                        <a:pt x="142875" y="0"/>
                      </a:moveTo>
                      <a:lnTo>
                        <a:pt x="0" y="86678"/>
                      </a:lnTo>
                      <a:lnTo>
                        <a:pt x="314325" y="277178"/>
                      </a:lnTo>
                      <a:lnTo>
                        <a:pt x="457200" y="190500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40" name="Freeform: Shape 39">
                  <a:extLst>
                    <a:ext uri="{FF2B5EF4-FFF2-40B4-BE49-F238E27FC236}">
                      <a16:creationId xmlns:a16="http://schemas.microsoft.com/office/drawing/2014/main" id="{D5191B5D-B899-523F-B10C-217515D02BA1}"/>
                    </a:ext>
                  </a:extLst>
                </p:cNvPr>
                <p:cNvSpPr/>
                <p:nvPr/>
              </p:nvSpPr>
              <p:spPr>
                <a:xfrm>
                  <a:off x="1444529" y="4132110"/>
                  <a:ext cx="449580" cy="272415"/>
                </a:xfrm>
                <a:custGeom>
                  <a:avLst/>
                  <a:gdLst>
                    <a:gd name="connsiteX0" fmla="*/ 449580 w 449580"/>
                    <a:gd name="connsiteY0" fmla="*/ 190500 h 272415"/>
                    <a:gd name="connsiteX1" fmla="*/ 135255 w 449580"/>
                    <a:gd name="connsiteY1" fmla="*/ 0 h 272415"/>
                    <a:gd name="connsiteX2" fmla="*/ 0 w 449580"/>
                    <a:gd name="connsiteY2" fmla="*/ 81915 h 272415"/>
                    <a:gd name="connsiteX3" fmla="*/ 314325 w 449580"/>
                    <a:gd name="connsiteY3" fmla="*/ 272415 h 2724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49580" h="272415">
                      <a:moveTo>
                        <a:pt x="449580" y="190500"/>
                      </a:moveTo>
                      <a:lnTo>
                        <a:pt x="135255" y="0"/>
                      </a:lnTo>
                      <a:lnTo>
                        <a:pt x="0" y="81915"/>
                      </a:lnTo>
                      <a:lnTo>
                        <a:pt x="314325" y="272415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41" name="Freeform: Shape 40">
                  <a:extLst>
                    <a:ext uri="{FF2B5EF4-FFF2-40B4-BE49-F238E27FC236}">
                      <a16:creationId xmlns:a16="http://schemas.microsoft.com/office/drawing/2014/main" id="{0B1B71E1-7095-6143-C08C-1CA2A46A304C}"/>
                    </a:ext>
                  </a:extLst>
                </p:cNvPr>
                <p:cNvSpPr/>
                <p:nvPr/>
              </p:nvSpPr>
              <p:spPr>
                <a:xfrm>
                  <a:off x="1265460" y="4367377"/>
                  <a:ext cx="295275" cy="515302"/>
                </a:xfrm>
                <a:custGeom>
                  <a:avLst/>
                  <a:gdLst>
                    <a:gd name="connsiteX0" fmla="*/ 0 w 295275"/>
                    <a:gd name="connsiteY0" fmla="*/ 31432 h 515302"/>
                    <a:gd name="connsiteX1" fmla="*/ 0 w 295275"/>
                    <a:gd name="connsiteY1" fmla="*/ 336233 h 515302"/>
                    <a:gd name="connsiteX2" fmla="*/ 295275 w 295275"/>
                    <a:gd name="connsiteY2" fmla="*/ 515303 h 515302"/>
                    <a:gd name="connsiteX3" fmla="*/ 295275 w 295275"/>
                    <a:gd name="connsiteY3" fmla="*/ 179070 h 515302"/>
                    <a:gd name="connsiteX4" fmla="*/ 0 w 295275"/>
                    <a:gd name="connsiteY4" fmla="*/ 0 h 5153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95275" h="515302">
                      <a:moveTo>
                        <a:pt x="0" y="31432"/>
                      </a:moveTo>
                      <a:lnTo>
                        <a:pt x="0" y="336233"/>
                      </a:lnTo>
                      <a:lnTo>
                        <a:pt x="295275" y="515303"/>
                      </a:lnTo>
                      <a:lnTo>
                        <a:pt x="295275" y="17907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42" name="Freeform: Shape 41">
                  <a:extLst>
                    <a:ext uri="{FF2B5EF4-FFF2-40B4-BE49-F238E27FC236}">
                      <a16:creationId xmlns:a16="http://schemas.microsoft.com/office/drawing/2014/main" id="{664B1923-6E12-8E14-7A10-6B1BC01B5923}"/>
                    </a:ext>
                  </a:extLst>
                </p:cNvPr>
                <p:cNvSpPr/>
                <p:nvPr/>
              </p:nvSpPr>
              <p:spPr>
                <a:xfrm>
                  <a:off x="1598835" y="4367377"/>
                  <a:ext cx="295275" cy="515302"/>
                </a:xfrm>
                <a:custGeom>
                  <a:avLst/>
                  <a:gdLst>
                    <a:gd name="connsiteX0" fmla="*/ 104775 w 295275"/>
                    <a:gd name="connsiteY0" fmla="*/ 231458 h 515302"/>
                    <a:gd name="connsiteX1" fmla="*/ 38100 w 295275"/>
                    <a:gd name="connsiteY1" fmla="*/ 269558 h 515302"/>
                    <a:gd name="connsiteX2" fmla="*/ 38100 w 295275"/>
                    <a:gd name="connsiteY2" fmla="*/ 202883 h 515302"/>
                    <a:gd name="connsiteX3" fmla="*/ 104775 w 295275"/>
                    <a:gd name="connsiteY3" fmla="*/ 164783 h 515302"/>
                    <a:gd name="connsiteX4" fmla="*/ 104775 w 295275"/>
                    <a:gd name="connsiteY4" fmla="*/ 231458 h 515302"/>
                    <a:gd name="connsiteX5" fmla="*/ 0 w 295275"/>
                    <a:gd name="connsiteY5" fmla="*/ 179070 h 515302"/>
                    <a:gd name="connsiteX6" fmla="*/ 0 w 295275"/>
                    <a:gd name="connsiteY6" fmla="*/ 515303 h 515302"/>
                    <a:gd name="connsiteX7" fmla="*/ 295275 w 295275"/>
                    <a:gd name="connsiteY7" fmla="*/ 336233 h 515302"/>
                    <a:gd name="connsiteX8" fmla="*/ 295275 w 295275"/>
                    <a:gd name="connsiteY8" fmla="*/ 0 h 515302"/>
                    <a:gd name="connsiteX9" fmla="*/ 0 w 295275"/>
                    <a:gd name="connsiteY9" fmla="*/ 179070 h 5153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95275" h="515302">
                      <a:moveTo>
                        <a:pt x="104775" y="231458"/>
                      </a:moveTo>
                      <a:lnTo>
                        <a:pt x="38100" y="269558"/>
                      </a:lnTo>
                      <a:lnTo>
                        <a:pt x="38100" y="202883"/>
                      </a:lnTo>
                      <a:lnTo>
                        <a:pt x="104775" y="164783"/>
                      </a:lnTo>
                      <a:lnTo>
                        <a:pt x="104775" y="231458"/>
                      </a:lnTo>
                      <a:close/>
                      <a:moveTo>
                        <a:pt x="0" y="179070"/>
                      </a:moveTo>
                      <a:lnTo>
                        <a:pt x="0" y="515303"/>
                      </a:lnTo>
                      <a:lnTo>
                        <a:pt x="295275" y="336233"/>
                      </a:lnTo>
                      <a:lnTo>
                        <a:pt x="295275" y="0"/>
                      </a:lnTo>
                      <a:lnTo>
                        <a:pt x="0" y="179070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</p:grp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A9477548-7EB6-A073-DCC8-C9C131D4CB97}"/>
                  </a:ext>
                </a:extLst>
              </p:cNvPr>
              <p:cNvSpPr txBox="1"/>
              <p:nvPr/>
            </p:nvSpPr>
            <p:spPr>
              <a:xfrm>
                <a:off x="6511210" y="2269903"/>
                <a:ext cx="189891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400" dirty="0">
                    <a:solidFill>
                      <a:srgbClr val="3A20A0"/>
                    </a:solidFill>
                    <a:latin typeface="Aptos Display" panose="020B0004020202020204" pitchFamily="34" charset="0"/>
                  </a:rPr>
                  <a:t>Resources</a:t>
                </a:r>
              </a:p>
            </p:txBody>
          </p: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61EDEBF6-691D-3B97-C08E-947EEF084880}"/>
                </a:ext>
              </a:extLst>
            </p:cNvPr>
            <p:cNvGrpSpPr/>
            <p:nvPr/>
          </p:nvGrpSpPr>
          <p:grpSpPr>
            <a:xfrm>
              <a:off x="6509639" y="1600341"/>
              <a:ext cx="1898912" cy="1130018"/>
              <a:chOff x="6246384" y="1600341"/>
              <a:chExt cx="1898912" cy="1130018"/>
            </a:xfrm>
          </p:grpSpPr>
          <p:sp>
            <p:nvSpPr>
              <p:cNvPr id="49" name="Graphic 47" descr="Fork In Road with solid fill">
                <a:extLst>
                  <a:ext uri="{FF2B5EF4-FFF2-40B4-BE49-F238E27FC236}">
                    <a16:creationId xmlns:a16="http://schemas.microsoft.com/office/drawing/2014/main" id="{9E1260CF-7D7E-F634-7EF2-078EF167EE69}"/>
                  </a:ext>
                </a:extLst>
              </p:cNvPr>
              <p:cNvSpPr/>
              <p:nvPr/>
            </p:nvSpPr>
            <p:spPr>
              <a:xfrm>
                <a:off x="6852771" y="1600341"/>
                <a:ext cx="686139" cy="653606"/>
              </a:xfrm>
              <a:custGeom>
                <a:avLst/>
                <a:gdLst>
                  <a:gd name="connsiteX0" fmla="*/ 686139 w 686139"/>
                  <a:gd name="connsiteY0" fmla="*/ 139002 h 653606"/>
                  <a:gd name="connsiteX1" fmla="*/ 675381 w 686139"/>
                  <a:gd name="connsiteY1" fmla="*/ 118728 h 653606"/>
                  <a:gd name="connsiteX2" fmla="*/ 563786 w 686139"/>
                  <a:gd name="connsiteY2" fmla="*/ 7304 h 653606"/>
                  <a:gd name="connsiteX3" fmla="*/ 529132 w 686139"/>
                  <a:gd name="connsiteY3" fmla="*/ 7052 h 653606"/>
                  <a:gd name="connsiteX4" fmla="*/ 528879 w 686139"/>
                  <a:gd name="connsiteY4" fmla="*/ 41706 h 653606"/>
                  <a:gd name="connsiteX5" fmla="*/ 529160 w 686139"/>
                  <a:gd name="connsiteY5" fmla="*/ 41987 h 653606"/>
                  <a:gd name="connsiteX6" fmla="*/ 601809 w 686139"/>
                  <a:gd name="connsiteY6" fmla="*/ 114497 h 653606"/>
                  <a:gd name="connsiteX7" fmla="*/ 555446 w 686139"/>
                  <a:gd name="connsiteY7" fmla="*/ 114497 h 653606"/>
                  <a:gd name="connsiteX8" fmla="*/ 343070 w 686139"/>
                  <a:gd name="connsiteY8" fmla="*/ 246611 h 653606"/>
                  <a:gd name="connsiteX9" fmla="*/ 130693 w 686139"/>
                  <a:gd name="connsiteY9" fmla="*/ 114497 h 653606"/>
                  <a:gd name="connsiteX10" fmla="*/ 84379 w 686139"/>
                  <a:gd name="connsiteY10" fmla="*/ 114497 h 653606"/>
                  <a:gd name="connsiteX11" fmla="*/ 157028 w 686139"/>
                  <a:gd name="connsiteY11" fmla="*/ 41987 h 653606"/>
                  <a:gd name="connsiteX12" fmla="*/ 157337 w 686139"/>
                  <a:gd name="connsiteY12" fmla="*/ 7333 h 653606"/>
                  <a:gd name="connsiteX13" fmla="*/ 122683 w 686139"/>
                  <a:gd name="connsiteY13" fmla="*/ 7023 h 653606"/>
                  <a:gd name="connsiteX14" fmla="*/ 122402 w 686139"/>
                  <a:gd name="connsiteY14" fmla="*/ 7304 h 653606"/>
                  <a:gd name="connsiteX15" fmla="*/ 10774 w 686139"/>
                  <a:gd name="connsiteY15" fmla="*/ 118728 h 653606"/>
                  <a:gd name="connsiteX16" fmla="*/ 0 w 686139"/>
                  <a:gd name="connsiteY16" fmla="*/ 139002 h 653606"/>
                  <a:gd name="connsiteX17" fmla="*/ 0 w 686139"/>
                  <a:gd name="connsiteY17" fmla="*/ 139304 h 653606"/>
                  <a:gd name="connsiteX18" fmla="*/ 0 w 686139"/>
                  <a:gd name="connsiteY18" fmla="*/ 139606 h 653606"/>
                  <a:gd name="connsiteX19" fmla="*/ 7196 w 686139"/>
                  <a:gd name="connsiteY19" fmla="*/ 156972 h 653606"/>
                  <a:gd name="connsiteX20" fmla="*/ 121251 w 686139"/>
                  <a:gd name="connsiteY20" fmla="*/ 270994 h 653606"/>
                  <a:gd name="connsiteX21" fmla="*/ 155905 w 686139"/>
                  <a:gd name="connsiteY21" fmla="*/ 270716 h 653606"/>
                  <a:gd name="connsiteX22" fmla="*/ 155909 w 686139"/>
                  <a:gd name="connsiteY22" fmla="*/ 236344 h 653606"/>
                  <a:gd name="connsiteX23" fmla="*/ 83072 w 686139"/>
                  <a:gd name="connsiteY23" fmla="*/ 163507 h 653606"/>
                  <a:gd name="connsiteX24" fmla="*/ 130693 w 686139"/>
                  <a:gd name="connsiteY24" fmla="*/ 163507 h 653606"/>
                  <a:gd name="connsiteX25" fmla="*/ 318565 w 686139"/>
                  <a:gd name="connsiteY25" fmla="*/ 351378 h 653606"/>
                  <a:gd name="connsiteX26" fmla="*/ 318565 w 686139"/>
                  <a:gd name="connsiteY26" fmla="*/ 629101 h 653606"/>
                  <a:gd name="connsiteX27" fmla="*/ 343070 w 686139"/>
                  <a:gd name="connsiteY27" fmla="*/ 653606 h 653606"/>
                  <a:gd name="connsiteX28" fmla="*/ 343070 w 686139"/>
                  <a:gd name="connsiteY28" fmla="*/ 653606 h 653606"/>
                  <a:gd name="connsiteX29" fmla="*/ 367575 w 686139"/>
                  <a:gd name="connsiteY29" fmla="*/ 629101 h 653606"/>
                  <a:gd name="connsiteX30" fmla="*/ 367575 w 686139"/>
                  <a:gd name="connsiteY30" fmla="*/ 351378 h 653606"/>
                  <a:gd name="connsiteX31" fmla="*/ 555446 w 686139"/>
                  <a:gd name="connsiteY31" fmla="*/ 163507 h 653606"/>
                  <a:gd name="connsiteX32" fmla="*/ 603084 w 686139"/>
                  <a:gd name="connsiteY32" fmla="*/ 163507 h 653606"/>
                  <a:gd name="connsiteX33" fmla="*/ 530288 w 686139"/>
                  <a:gd name="connsiteY33" fmla="*/ 236344 h 653606"/>
                  <a:gd name="connsiteX34" fmla="*/ 530009 w 686139"/>
                  <a:gd name="connsiteY34" fmla="*/ 270998 h 653606"/>
                  <a:gd name="connsiteX35" fmla="*/ 564663 w 686139"/>
                  <a:gd name="connsiteY35" fmla="*/ 271276 h 653606"/>
                  <a:gd name="connsiteX36" fmla="*/ 564946 w 686139"/>
                  <a:gd name="connsiteY36" fmla="*/ 270994 h 653606"/>
                  <a:gd name="connsiteX37" fmla="*/ 678992 w 686139"/>
                  <a:gd name="connsiteY37" fmla="*/ 156972 h 653606"/>
                  <a:gd name="connsiteX38" fmla="*/ 686139 w 686139"/>
                  <a:gd name="connsiteY38" fmla="*/ 139606 h 653606"/>
                  <a:gd name="connsiteX39" fmla="*/ 686139 w 686139"/>
                  <a:gd name="connsiteY39" fmla="*/ 139304 h 653606"/>
                  <a:gd name="connsiteX40" fmla="*/ 686139 w 686139"/>
                  <a:gd name="connsiteY40" fmla="*/ 139002 h 6536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686139" h="653606">
                    <a:moveTo>
                      <a:pt x="686139" y="139002"/>
                    </a:moveTo>
                    <a:cubicBezTo>
                      <a:pt x="686135" y="130878"/>
                      <a:pt x="682106" y="123285"/>
                      <a:pt x="675381" y="118728"/>
                    </a:cubicBezTo>
                    <a:lnTo>
                      <a:pt x="563786" y="7304"/>
                    </a:lnTo>
                    <a:cubicBezTo>
                      <a:pt x="554286" y="-2335"/>
                      <a:pt x="538770" y="-2448"/>
                      <a:pt x="529132" y="7052"/>
                    </a:cubicBezTo>
                    <a:cubicBezTo>
                      <a:pt x="519492" y="16551"/>
                      <a:pt x="519380" y="32067"/>
                      <a:pt x="528879" y="41706"/>
                    </a:cubicBezTo>
                    <a:cubicBezTo>
                      <a:pt x="528972" y="41800"/>
                      <a:pt x="529066" y="41893"/>
                      <a:pt x="529160" y="41987"/>
                    </a:cubicBezTo>
                    <a:lnTo>
                      <a:pt x="601809" y="114497"/>
                    </a:lnTo>
                    <a:lnTo>
                      <a:pt x="555446" y="114497"/>
                    </a:lnTo>
                    <a:cubicBezTo>
                      <a:pt x="465296" y="114586"/>
                      <a:pt x="382994" y="165784"/>
                      <a:pt x="343070" y="246611"/>
                    </a:cubicBezTo>
                    <a:cubicBezTo>
                      <a:pt x="303146" y="165783"/>
                      <a:pt x="220844" y="114584"/>
                      <a:pt x="130693" y="114497"/>
                    </a:cubicBezTo>
                    <a:lnTo>
                      <a:pt x="84379" y="114497"/>
                    </a:lnTo>
                    <a:lnTo>
                      <a:pt x="157028" y="41987"/>
                    </a:lnTo>
                    <a:cubicBezTo>
                      <a:pt x="166683" y="32502"/>
                      <a:pt x="166821" y="16987"/>
                      <a:pt x="157337" y="7333"/>
                    </a:cubicBezTo>
                    <a:cubicBezTo>
                      <a:pt x="147853" y="-2322"/>
                      <a:pt x="132338" y="-2461"/>
                      <a:pt x="122683" y="7023"/>
                    </a:cubicBezTo>
                    <a:cubicBezTo>
                      <a:pt x="122589" y="7116"/>
                      <a:pt x="122495" y="7210"/>
                      <a:pt x="122402" y="7304"/>
                    </a:cubicBezTo>
                    <a:lnTo>
                      <a:pt x="10774" y="118728"/>
                    </a:lnTo>
                    <a:cubicBezTo>
                      <a:pt x="4037" y="123275"/>
                      <a:pt x="-1" y="130873"/>
                      <a:pt x="0" y="139002"/>
                    </a:cubicBezTo>
                    <a:cubicBezTo>
                      <a:pt x="0" y="139108"/>
                      <a:pt x="0" y="139198"/>
                      <a:pt x="0" y="139304"/>
                    </a:cubicBezTo>
                    <a:cubicBezTo>
                      <a:pt x="0" y="139410"/>
                      <a:pt x="0" y="139508"/>
                      <a:pt x="0" y="139606"/>
                    </a:cubicBezTo>
                    <a:cubicBezTo>
                      <a:pt x="-5" y="146121"/>
                      <a:pt x="2584" y="152370"/>
                      <a:pt x="7196" y="156972"/>
                    </a:cubicBezTo>
                    <a:lnTo>
                      <a:pt x="121251" y="270994"/>
                    </a:lnTo>
                    <a:cubicBezTo>
                      <a:pt x="130897" y="280486"/>
                      <a:pt x="146412" y="280362"/>
                      <a:pt x="155905" y="270716"/>
                    </a:cubicBezTo>
                    <a:cubicBezTo>
                      <a:pt x="165288" y="261180"/>
                      <a:pt x="165290" y="245881"/>
                      <a:pt x="155909" y="236344"/>
                    </a:cubicBezTo>
                    <a:lnTo>
                      <a:pt x="83072" y="163507"/>
                    </a:lnTo>
                    <a:lnTo>
                      <a:pt x="130693" y="163507"/>
                    </a:lnTo>
                    <a:cubicBezTo>
                      <a:pt x="234403" y="163624"/>
                      <a:pt x="318448" y="247668"/>
                      <a:pt x="318565" y="351378"/>
                    </a:cubicBezTo>
                    <a:lnTo>
                      <a:pt x="318565" y="629101"/>
                    </a:lnTo>
                    <a:cubicBezTo>
                      <a:pt x="318565" y="642635"/>
                      <a:pt x="329536" y="653606"/>
                      <a:pt x="343070" y="653606"/>
                    </a:cubicBezTo>
                    <a:lnTo>
                      <a:pt x="343070" y="653606"/>
                    </a:lnTo>
                    <a:cubicBezTo>
                      <a:pt x="356604" y="653606"/>
                      <a:pt x="367575" y="642635"/>
                      <a:pt x="367575" y="629101"/>
                    </a:cubicBezTo>
                    <a:lnTo>
                      <a:pt x="367575" y="351378"/>
                    </a:lnTo>
                    <a:cubicBezTo>
                      <a:pt x="367687" y="247667"/>
                      <a:pt x="451734" y="163619"/>
                      <a:pt x="555446" y="163507"/>
                    </a:cubicBezTo>
                    <a:lnTo>
                      <a:pt x="603084" y="163507"/>
                    </a:lnTo>
                    <a:lnTo>
                      <a:pt x="530288" y="236344"/>
                    </a:lnTo>
                    <a:cubicBezTo>
                      <a:pt x="520642" y="245836"/>
                      <a:pt x="520517" y="261352"/>
                      <a:pt x="530009" y="270998"/>
                    </a:cubicBezTo>
                    <a:cubicBezTo>
                      <a:pt x="539502" y="280644"/>
                      <a:pt x="555017" y="280769"/>
                      <a:pt x="564663" y="271276"/>
                    </a:cubicBezTo>
                    <a:cubicBezTo>
                      <a:pt x="564759" y="271182"/>
                      <a:pt x="564853" y="271088"/>
                      <a:pt x="564946" y="270994"/>
                    </a:cubicBezTo>
                    <a:lnTo>
                      <a:pt x="678992" y="156972"/>
                    </a:lnTo>
                    <a:cubicBezTo>
                      <a:pt x="683586" y="152362"/>
                      <a:pt x="686157" y="146114"/>
                      <a:pt x="686139" y="139606"/>
                    </a:cubicBezTo>
                    <a:cubicBezTo>
                      <a:pt x="686139" y="139508"/>
                      <a:pt x="686139" y="139402"/>
                      <a:pt x="686139" y="139304"/>
                    </a:cubicBezTo>
                    <a:cubicBezTo>
                      <a:pt x="686139" y="139206"/>
                      <a:pt x="686139" y="139108"/>
                      <a:pt x="686139" y="139002"/>
                    </a:cubicBezTo>
                    <a:close/>
                  </a:path>
                </a:pathLst>
              </a:custGeom>
              <a:gradFill>
                <a:gsLst>
                  <a:gs pos="42000">
                    <a:srgbClr val="3604DB"/>
                  </a:gs>
                  <a:gs pos="61000">
                    <a:srgbClr val="B735C4"/>
                  </a:gs>
                </a:gsLst>
                <a:lin ang="2700000" scaled="1"/>
              </a:gradFill>
              <a:ln w="8136" cap="flat">
                <a:noFill/>
                <a:prstDash val="solid"/>
                <a:miter/>
              </a:ln>
              <a:effectLst>
                <a:outerShdw blurRad="50800" dist="63500" dir="2700000" algn="tl" rotWithShape="0">
                  <a:prstClr val="black">
                    <a:alpha val="30000"/>
                  </a:prstClr>
                </a:outerShdw>
              </a:effectLst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DFDA56A5-F088-B81F-37F7-6EE29CC42553}"/>
                  </a:ext>
                </a:extLst>
              </p:cNvPr>
              <p:cNvSpPr txBox="1"/>
              <p:nvPr/>
            </p:nvSpPr>
            <p:spPr>
              <a:xfrm>
                <a:off x="6246384" y="2268694"/>
                <a:ext cx="189891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400" dirty="0">
                    <a:solidFill>
                      <a:srgbClr val="3A20A0"/>
                    </a:solidFill>
                    <a:latin typeface="Aptos Display" panose="020B0004020202020204" pitchFamily="34" charset="0"/>
                  </a:rPr>
                  <a:t>References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320226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8C8E197A-F3CF-7AEE-58F4-5D1E8221A63D}"/>
              </a:ext>
            </a:extLst>
          </p:cNvPr>
          <p:cNvSpPr/>
          <p:nvPr/>
        </p:nvSpPr>
        <p:spPr>
          <a:xfrm>
            <a:off x="3919351" y="1809955"/>
            <a:ext cx="3402646" cy="2312054"/>
          </a:xfrm>
          <a:custGeom>
            <a:avLst/>
            <a:gdLst>
              <a:gd name="connsiteX0" fmla="*/ 647700 w 742950"/>
              <a:gd name="connsiteY0" fmla="*/ 171450 h 504825"/>
              <a:gd name="connsiteX1" fmla="*/ 625793 w 742950"/>
              <a:gd name="connsiteY1" fmla="*/ 174308 h 504825"/>
              <a:gd name="connsiteX2" fmla="*/ 628650 w 742950"/>
              <a:gd name="connsiteY2" fmla="*/ 152400 h 504825"/>
              <a:gd name="connsiteX3" fmla="*/ 533400 w 742950"/>
              <a:gd name="connsiteY3" fmla="*/ 57150 h 504825"/>
              <a:gd name="connsiteX4" fmla="*/ 474345 w 742950"/>
              <a:gd name="connsiteY4" fmla="*/ 77153 h 504825"/>
              <a:gd name="connsiteX5" fmla="*/ 381000 w 742950"/>
              <a:gd name="connsiteY5" fmla="*/ 0 h 504825"/>
              <a:gd name="connsiteX6" fmla="*/ 288608 w 742950"/>
              <a:gd name="connsiteY6" fmla="*/ 71438 h 504825"/>
              <a:gd name="connsiteX7" fmla="*/ 209550 w 742950"/>
              <a:gd name="connsiteY7" fmla="*/ 28575 h 504825"/>
              <a:gd name="connsiteX8" fmla="*/ 114300 w 742950"/>
              <a:gd name="connsiteY8" fmla="*/ 123825 h 504825"/>
              <a:gd name="connsiteX9" fmla="*/ 117157 w 742950"/>
              <a:gd name="connsiteY9" fmla="*/ 145733 h 504825"/>
              <a:gd name="connsiteX10" fmla="*/ 95250 w 742950"/>
              <a:gd name="connsiteY10" fmla="*/ 142875 h 504825"/>
              <a:gd name="connsiteX11" fmla="*/ 0 w 742950"/>
              <a:gd name="connsiteY11" fmla="*/ 238125 h 504825"/>
              <a:gd name="connsiteX12" fmla="*/ 95250 w 742950"/>
              <a:gd name="connsiteY12" fmla="*/ 333375 h 504825"/>
              <a:gd name="connsiteX13" fmla="*/ 96203 w 742950"/>
              <a:gd name="connsiteY13" fmla="*/ 333375 h 504825"/>
              <a:gd name="connsiteX14" fmla="*/ 190500 w 742950"/>
              <a:gd name="connsiteY14" fmla="*/ 419100 h 504825"/>
              <a:gd name="connsiteX15" fmla="*/ 248602 w 742950"/>
              <a:gd name="connsiteY15" fmla="*/ 399098 h 504825"/>
              <a:gd name="connsiteX16" fmla="*/ 247650 w 742950"/>
              <a:gd name="connsiteY16" fmla="*/ 409575 h 504825"/>
              <a:gd name="connsiteX17" fmla="*/ 342900 w 742950"/>
              <a:gd name="connsiteY17" fmla="*/ 504825 h 504825"/>
              <a:gd name="connsiteX18" fmla="*/ 438150 w 742950"/>
              <a:gd name="connsiteY18" fmla="*/ 418148 h 504825"/>
              <a:gd name="connsiteX19" fmla="*/ 514350 w 742950"/>
              <a:gd name="connsiteY19" fmla="*/ 457200 h 504825"/>
              <a:gd name="connsiteX20" fmla="*/ 609600 w 742950"/>
              <a:gd name="connsiteY20" fmla="*/ 361950 h 504825"/>
              <a:gd name="connsiteX21" fmla="*/ 609600 w 742950"/>
              <a:gd name="connsiteY21" fmla="*/ 353378 h 504825"/>
              <a:gd name="connsiteX22" fmla="*/ 647700 w 742950"/>
              <a:gd name="connsiteY22" fmla="*/ 361950 h 504825"/>
              <a:gd name="connsiteX23" fmla="*/ 742950 w 742950"/>
              <a:gd name="connsiteY23" fmla="*/ 266700 h 504825"/>
              <a:gd name="connsiteX24" fmla="*/ 647700 w 742950"/>
              <a:gd name="connsiteY24" fmla="*/ 171450 h 504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742950" h="504825">
                <a:moveTo>
                  <a:pt x="647700" y="171450"/>
                </a:moveTo>
                <a:cubicBezTo>
                  <a:pt x="640080" y="171450"/>
                  <a:pt x="633413" y="172403"/>
                  <a:pt x="625793" y="174308"/>
                </a:cubicBezTo>
                <a:cubicBezTo>
                  <a:pt x="627698" y="167640"/>
                  <a:pt x="628650" y="160020"/>
                  <a:pt x="628650" y="152400"/>
                </a:cubicBezTo>
                <a:cubicBezTo>
                  <a:pt x="628650" y="100013"/>
                  <a:pt x="585788" y="57150"/>
                  <a:pt x="533400" y="57150"/>
                </a:cubicBezTo>
                <a:cubicBezTo>
                  <a:pt x="511493" y="57150"/>
                  <a:pt x="490538" y="64770"/>
                  <a:pt x="474345" y="77153"/>
                </a:cubicBezTo>
                <a:cubicBezTo>
                  <a:pt x="466725" y="33338"/>
                  <a:pt x="427673" y="0"/>
                  <a:pt x="381000" y="0"/>
                </a:cubicBezTo>
                <a:cubicBezTo>
                  <a:pt x="337185" y="0"/>
                  <a:pt x="300038" y="30480"/>
                  <a:pt x="288608" y="71438"/>
                </a:cubicBezTo>
                <a:cubicBezTo>
                  <a:pt x="271463" y="45720"/>
                  <a:pt x="242888" y="28575"/>
                  <a:pt x="209550" y="28575"/>
                </a:cubicBezTo>
                <a:cubicBezTo>
                  <a:pt x="157163" y="28575"/>
                  <a:pt x="114300" y="71438"/>
                  <a:pt x="114300" y="123825"/>
                </a:cubicBezTo>
                <a:cubicBezTo>
                  <a:pt x="114300" y="131445"/>
                  <a:pt x="115253" y="138113"/>
                  <a:pt x="117157" y="145733"/>
                </a:cubicBezTo>
                <a:cubicBezTo>
                  <a:pt x="109538" y="143828"/>
                  <a:pt x="102870" y="142875"/>
                  <a:pt x="95250" y="142875"/>
                </a:cubicBezTo>
                <a:cubicBezTo>
                  <a:pt x="42863" y="142875"/>
                  <a:pt x="0" y="185738"/>
                  <a:pt x="0" y="238125"/>
                </a:cubicBezTo>
                <a:cubicBezTo>
                  <a:pt x="0" y="290513"/>
                  <a:pt x="42863" y="333375"/>
                  <a:pt x="95250" y="333375"/>
                </a:cubicBezTo>
                <a:cubicBezTo>
                  <a:pt x="95250" y="333375"/>
                  <a:pt x="95250" y="333375"/>
                  <a:pt x="96203" y="333375"/>
                </a:cubicBezTo>
                <a:cubicBezTo>
                  <a:pt x="100965" y="381953"/>
                  <a:pt x="141923" y="419100"/>
                  <a:pt x="190500" y="419100"/>
                </a:cubicBezTo>
                <a:cubicBezTo>
                  <a:pt x="212408" y="419100"/>
                  <a:pt x="232410" y="411480"/>
                  <a:pt x="248602" y="399098"/>
                </a:cubicBezTo>
                <a:cubicBezTo>
                  <a:pt x="248602" y="401955"/>
                  <a:pt x="247650" y="405765"/>
                  <a:pt x="247650" y="409575"/>
                </a:cubicBezTo>
                <a:cubicBezTo>
                  <a:pt x="247650" y="461963"/>
                  <a:pt x="290513" y="504825"/>
                  <a:pt x="342900" y="504825"/>
                </a:cubicBezTo>
                <a:cubicBezTo>
                  <a:pt x="392430" y="504825"/>
                  <a:pt x="433388" y="466725"/>
                  <a:pt x="438150" y="418148"/>
                </a:cubicBezTo>
                <a:cubicBezTo>
                  <a:pt x="455295" y="441960"/>
                  <a:pt x="482918" y="457200"/>
                  <a:pt x="514350" y="457200"/>
                </a:cubicBezTo>
                <a:cubicBezTo>
                  <a:pt x="566738" y="457200"/>
                  <a:pt x="609600" y="414338"/>
                  <a:pt x="609600" y="361950"/>
                </a:cubicBezTo>
                <a:cubicBezTo>
                  <a:pt x="609600" y="359093"/>
                  <a:pt x="609600" y="356235"/>
                  <a:pt x="609600" y="353378"/>
                </a:cubicBezTo>
                <a:cubicBezTo>
                  <a:pt x="621030" y="358140"/>
                  <a:pt x="634365" y="361950"/>
                  <a:pt x="647700" y="361950"/>
                </a:cubicBezTo>
                <a:cubicBezTo>
                  <a:pt x="700088" y="361950"/>
                  <a:pt x="742950" y="319088"/>
                  <a:pt x="742950" y="266700"/>
                </a:cubicBezTo>
                <a:cubicBezTo>
                  <a:pt x="742950" y="214313"/>
                  <a:pt x="700088" y="171450"/>
                  <a:pt x="647700" y="17145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BB0F564-0FA4-01C5-548A-7A96391F728A}"/>
              </a:ext>
            </a:extLst>
          </p:cNvPr>
          <p:cNvGrpSpPr/>
          <p:nvPr/>
        </p:nvGrpSpPr>
        <p:grpSpPr>
          <a:xfrm>
            <a:off x="4807287" y="2295377"/>
            <a:ext cx="1499277" cy="1201335"/>
            <a:chOff x="8100398" y="4570972"/>
            <a:chExt cx="1499277" cy="1201335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1EC9A20D-9EAF-2450-42CE-4E029530887F}"/>
                </a:ext>
              </a:extLst>
            </p:cNvPr>
            <p:cNvGrpSpPr/>
            <p:nvPr/>
          </p:nvGrpSpPr>
          <p:grpSpPr>
            <a:xfrm>
              <a:off x="8515617" y="4570972"/>
              <a:ext cx="639674" cy="590690"/>
              <a:chOff x="6305901" y="4633923"/>
              <a:chExt cx="639674" cy="590690"/>
            </a:xfrm>
            <a:gradFill flip="none" rotWithShape="1">
              <a:gsLst>
                <a:gs pos="0">
                  <a:srgbClr val="3604DB"/>
                </a:gs>
                <a:gs pos="100000">
                  <a:srgbClr val="B534C4"/>
                </a:gs>
              </a:gsLst>
              <a:lin ang="0" scaled="1"/>
              <a:tileRect/>
            </a:gradFill>
          </p:grpSpPr>
          <p:grpSp>
            <p:nvGrpSpPr>
              <p:cNvPr id="7" name="Graphic 10" descr="Cube with solid fill">
                <a:extLst>
                  <a:ext uri="{FF2B5EF4-FFF2-40B4-BE49-F238E27FC236}">
                    <a16:creationId xmlns:a16="http://schemas.microsoft.com/office/drawing/2014/main" id="{C0613B4E-4058-1FFB-BDE4-ACEB50A8A6A7}"/>
                  </a:ext>
                </a:extLst>
              </p:cNvPr>
              <p:cNvGrpSpPr/>
              <p:nvPr/>
            </p:nvGrpSpPr>
            <p:grpSpPr>
              <a:xfrm>
                <a:off x="6305901" y="4900173"/>
                <a:ext cx="305254" cy="306600"/>
                <a:chOff x="6305901" y="4900173"/>
                <a:chExt cx="305254" cy="306600"/>
              </a:xfrm>
              <a:grpFill/>
            </p:grpSpPr>
            <p:sp>
              <p:nvSpPr>
                <p:cNvPr id="38" name="Freeform: Shape 37">
                  <a:extLst>
                    <a:ext uri="{FF2B5EF4-FFF2-40B4-BE49-F238E27FC236}">
                      <a16:creationId xmlns:a16="http://schemas.microsoft.com/office/drawing/2014/main" id="{D0CA5011-CBEA-DA37-CD7E-398545A76DDE}"/>
                    </a:ext>
                  </a:extLst>
                </p:cNvPr>
                <p:cNvSpPr/>
                <p:nvPr/>
              </p:nvSpPr>
              <p:spPr>
                <a:xfrm>
                  <a:off x="6305901" y="4900173"/>
                  <a:ext cx="305254" cy="306600"/>
                </a:xfrm>
                <a:custGeom>
                  <a:avLst/>
                  <a:gdLst>
                    <a:gd name="connsiteX0" fmla="*/ 123439 w 305254"/>
                    <a:gd name="connsiteY0" fmla="*/ 306600 h 306600"/>
                    <a:gd name="connsiteX1" fmla="*/ 305255 w 305254"/>
                    <a:gd name="connsiteY1" fmla="*/ 262716 h 306600"/>
                    <a:gd name="connsiteX2" fmla="*/ 305255 w 305254"/>
                    <a:gd name="connsiteY2" fmla="*/ 63015 h 306600"/>
                    <a:gd name="connsiteX3" fmla="*/ 172927 w 305254"/>
                    <a:gd name="connsiteY3" fmla="*/ 0 h 306600"/>
                    <a:gd name="connsiteX4" fmla="*/ 0 w 305254"/>
                    <a:gd name="connsiteY4" fmla="*/ 37731 h 306600"/>
                    <a:gd name="connsiteX5" fmla="*/ 0 w 305254"/>
                    <a:gd name="connsiteY5" fmla="*/ 240135 h 306600"/>
                    <a:gd name="connsiteX6" fmla="*/ 170007 w 305254"/>
                    <a:gd name="connsiteY6" fmla="*/ 25304 h 306600"/>
                    <a:gd name="connsiteX7" fmla="*/ 256514 w 305254"/>
                    <a:gd name="connsiteY7" fmla="*/ 66497 h 306600"/>
                    <a:gd name="connsiteX8" fmla="*/ 186483 w 305254"/>
                    <a:gd name="connsiteY8" fmla="*/ 82194 h 306600"/>
                    <a:gd name="connsiteX9" fmla="*/ 126845 w 305254"/>
                    <a:gd name="connsiteY9" fmla="*/ 95561 h 306600"/>
                    <a:gd name="connsiteX10" fmla="*/ 46439 w 305254"/>
                    <a:gd name="connsiteY10" fmla="*/ 52263 h 306600"/>
                    <a:gd name="connsiteX11" fmla="*/ 24099 w 305254"/>
                    <a:gd name="connsiteY11" fmla="*/ 225740 h 306600"/>
                    <a:gd name="connsiteX12" fmla="*/ 24099 w 305254"/>
                    <a:gd name="connsiteY12" fmla="*/ 67606 h 306600"/>
                    <a:gd name="connsiteX13" fmla="*/ 113045 w 305254"/>
                    <a:gd name="connsiteY13" fmla="*/ 115503 h 306600"/>
                    <a:gd name="connsiteX14" fmla="*/ 113045 w 305254"/>
                    <a:gd name="connsiteY14" fmla="*/ 273637 h 306600"/>
                    <a:gd name="connsiteX15" fmla="*/ 281156 w 305254"/>
                    <a:gd name="connsiteY15" fmla="*/ 243742 h 306600"/>
                    <a:gd name="connsiteX16" fmla="*/ 137144 w 305254"/>
                    <a:gd name="connsiteY16" fmla="*/ 278505 h 306600"/>
                    <a:gd name="connsiteX17" fmla="*/ 137144 w 305254"/>
                    <a:gd name="connsiteY17" fmla="*/ 117953 h 306600"/>
                    <a:gd name="connsiteX18" fmla="*/ 199737 w 305254"/>
                    <a:gd name="connsiteY18" fmla="*/ 103919 h 306600"/>
                    <a:gd name="connsiteX19" fmla="*/ 281156 w 305254"/>
                    <a:gd name="connsiteY19" fmla="*/ 85672 h 306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305254" h="306600">
                      <a:moveTo>
                        <a:pt x="123439" y="306600"/>
                      </a:moveTo>
                      <a:lnTo>
                        <a:pt x="305255" y="262716"/>
                      </a:lnTo>
                      <a:lnTo>
                        <a:pt x="305255" y="63015"/>
                      </a:lnTo>
                      <a:lnTo>
                        <a:pt x="172927" y="0"/>
                      </a:lnTo>
                      <a:lnTo>
                        <a:pt x="0" y="37731"/>
                      </a:lnTo>
                      <a:lnTo>
                        <a:pt x="0" y="240135"/>
                      </a:lnTo>
                      <a:close/>
                      <a:moveTo>
                        <a:pt x="170007" y="25304"/>
                      </a:moveTo>
                      <a:lnTo>
                        <a:pt x="256514" y="66497"/>
                      </a:lnTo>
                      <a:lnTo>
                        <a:pt x="186483" y="82194"/>
                      </a:lnTo>
                      <a:lnTo>
                        <a:pt x="126845" y="95561"/>
                      </a:lnTo>
                      <a:lnTo>
                        <a:pt x="46439" y="52263"/>
                      </a:lnTo>
                      <a:close/>
                      <a:moveTo>
                        <a:pt x="24099" y="225740"/>
                      </a:moveTo>
                      <a:lnTo>
                        <a:pt x="24099" y="67606"/>
                      </a:lnTo>
                      <a:lnTo>
                        <a:pt x="113045" y="115503"/>
                      </a:lnTo>
                      <a:lnTo>
                        <a:pt x="113045" y="273637"/>
                      </a:lnTo>
                      <a:close/>
                      <a:moveTo>
                        <a:pt x="281156" y="243742"/>
                      </a:moveTo>
                      <a:lnTo>
                        <a:pt x="137144" y="278505"/>
                      </a:lnTo>
                      <a:lnTo>
                        <a:pt x="137144" y="117953"/>
                      </a:lnTo>
                      <a:lnTo>
                        <a:pt x="199737" y="103919"/>
                      </a:lnTo>
                      <a:lnTo>
                        <a:pt x="281156" y="85672"/>
                      </a:lnTo>
                      <a:close/>
                    </a:path>
                  </a:pathLst>
                </a:custGeom>
                <a:grpFill/>
                <a:ln w="3969" cap="flat">
                  <a:gradFill flip="none" rotWithShape="1">
                    <a:gsLst>
                      <a:gs pos="0">
                        <a:srgbClr val="3604DB"/>
                      </a:gs>
                      <a:gs pos="100000">
                        <a:srgbClr val="B534C4"/>
                      </a:gs>
                    </a:gsLst>
                    <a:lin ang="0" scaled="1"/>
                    <a:tileRect/>
                  </a:gra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39" name="Freeform: Shape 38">
                  <a:extLst>
                    <a:ext uri="{FF2B5EF4-FFF2-40B4-BE49-F238E27FC236}">
                      <a16:creationId xmlns:a16="http://schemas.microsoft.com/office/drawing/2014/main" id="{73E362D1-3D0E-069D-A735-ECBFDA0626BD}"/>
                    </a:ext>
                  </a:extLst>
                </p:cNvPr>
                <p:cNvSpPr/>
                <p:nvPr/>
              </p:nvSpPr>
              <p:spPr>
                <a:xfrm>
                  <a:off x="6473349" y="4933655"/>
                  <a:ext cx="8033" cy="16066"/>
                </a:xfrm>
                <a:custGeom>
                  <a:avLst/>
                  <a:gdLst>
                    <a:gd name="connsiteX0" fmla="*/ 0 w 8033"/>
                    <a:gd name="connsiteY0" fmla="*/ 0 h 16066"/>
                    <a:gd name="connsiteX1" fmla="*/ 8033 w 8033"/>
                    <a:gd name="connsiteY1" fmla="*/ 0 h 16066"/>
                    <a:gd name="connsiteX2" fmla="*/ 8033 w 8033"/>
                    <a:gd name="connsiteY2" fmla="*/ 16066 h 16066"/>
                    <a:gd name="connsiteX3" fmla="*/ 0 w 8033"/>
                    <a:gd name="connsiteY3" fmla="*/ 16066 h 160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033" h="16066">
                      <a:moveTo>
                        <a:pt x="0" y="0"/>
                      </a:moveTo>
                      <a:lnTo>
                        <a:pt x="8033" y="0"/>
                      </a:lnTo>
                      <a:lnTo>
                        <a:pt x="8033" y="16066"/>
                      </a:lnTo>
                      <a:lnTo>
                        <a:pt x="0" y="16066"/>
                      </a:lnTo>
                      <a:close/>
                    </a:path>
                  </a:pathLst>
                </a:custGeom>
                <a:grpFill/>
                <a:ln w="3969" cap="flat">
                  <a:gradFill flip="none" rotWithShape="1">
                    <a:gsLst>
                      <a:gs pos="0">
                        <a:srgbClr val="3604DB"/>
                      </a:gs>
                      <a:gs pos="100000">
                        <a:srgbClr val="B534C4"/>
                      </a:gs>
                    </a:gsLst>
                    <a:lin ang="0" scaled="1"/>
                    <a:tileRect/>
                  </a:gra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40" name="Freeform: Shape 39">
                  <a:extLst>
                    <a:ext uri="{FF2B5EF4-FFF2-40B4-BE49-F238E27FC236}">
                      <a16:creationId xmlns:a16="http://schemas.microsoft.com/office/drawing/2014/main" id="{D7FA6621-7FEF-A735-BE97-ACEE7EC91D86}"/>
                    </a:ext>
                  </a:extLst>
                </p:cNvPr>
                <p:cNvSpPr/>
                <p:nvPr/>
              </p:nvSpPr>
              <p:spPr>
                <a:xfrm>
                  <a:off x="6473349" y="5018001"/>
                  <a:ext cx="8033" cy="16066"/>
                </a:xfrm>
                <a:custGeom>
                  <a:avLst/>
                  <a:gdLst>
                    <a:gd name="connsiteX0" fmla="*/ 0 w 8033"/>
                    <a:gd name="connsiteY0" fmla="*/ 0 h 16066"/>
                    <a:gd name="connsiteX1" fmla="*/ 8033 w 8033"/>
                    <a:gd name="connsiteY1" fmla="*/ 0 h 16066"/>
                    <a:gd name="connsiteX2" fmla="*/ 8033 w 8033"/>
                    <a:gd name="connsiteY2" fmla="*/ 16066 h 16066"/>
                    <a:gd name="connsiteX3" fmla="*/ 0 w 8033"/>
                    <a:gd name="connsiteY3" fmla="*/ 16066 h 160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033" h="16066">
                      <a:moveTo>
                        <a:pt x="0" y="0"/>
                      </a:moveTo>
                      <a:lnTo>
                        <a:pt x="8033" y="0"/>
                      </a:lnTo>
                      <a:lnTo>
                        <a:pt x="8033" y="16066"/>
                      </a:lnTo>
                      <a:lnTo>
                        <a:pt x="0" y="16066"/>
                      </a:lnTo>
                      <a:close/>
                    </a:path>
                  </a:pathLst>
                </a:custGeom>
                <a:grpFill/>
                <a:ln w="3969" cap="flat">
                  <a:gradFill flip="none" rotWithShape="1">
                    <a:gsLst>
                      <a:gs pos="0">
                        <a:srgbClr val="3604DB"/>
                      </a:gs>
                      <a:gs pos="100000">
                        <a:srgbClr val="B534C4"/>
                      </a:gs>
                    </a:gsLst>
                    <a:lin ang="0" scaled="1"/>
                    <a:tileRect/>
                  </a:gra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41" name="Freeform: Shape 40">
                  <a:extLst>
                    <a:ext uri="{FF2B5EF4-FFF2-40B4-BE49-F238E27FC236}">
                      <a16:creationId xmlns:a16="http://schemas.microsoft.com/office/drawing/2014/main" id="{2A68E8AD-279C-C34F-91A3-71E3B2D81F84}"/>
                    </a:ext>
                  </a:extLst>
                </p:cNvPr>
                <p:cNvSpPr/>
                <p:nvPr/>
              </p:nvSpPr>
              <p:spPr>
                <a:xfrm>
                  <a:off x="6473349" y="5046117"/>
                  <a:ext cx="8033" cy="16066"/>
                </a:xfrm>
                <a:custGeom>
                  <a:avLst/>
                  <a:gdLst>
                    <a:gd name="connsiteX0" fmla="*/ 0 w 8033"/>
                    <a:gd name="connsiteY0" fmla="*/ 0 h 16066"/>
                    <a:gd name="connsiteX1" fmla="*/ 8033 w 8033"/>
                    <a:gd name="connsiteY1" fmla="*/ 0 h 16066"/>
                    <a:gd name="connsiteX2" fmla="*/ 8033 w 8033"/>
                    <a:gd name="connsiteY2" fmla="*/ 16066 h 16066"/>
                    <a:gd name="connsiteX3" fmla="*/ 0 w 8033"/>
                    <a:gd name="connsiteY3" fmla="*/ 16066 h 160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033" h="16066">
                      <a:moveTo>
                        <a:pt x="0" y="0"/>
                      </a:moveTo>
                      <a:lnTo>
                        <a:pt x="8033" y="0"/>
                      </a:lnTo>
                      <a:lnTo>
                        <a:pt x="8033" y="16066"/>
                      </a:lnTo>
                      <a:lnTo>
                        <a:pt x="0" y="16066"/>
                      </a:lnTo>
                      <a:close/>
                    </a:path>
                  </a:pathLst>
                </a:custGeom>
                <a:grpFill/>
                <a:ln w="3969" cap="flat">
                  <a:gradFill flip="none" rotWithShape="1">
                    <a:gsLst>
                      <a:gs pos="0">
                        <a:srgbClr val="3604DB"/>
                      </a:gs>
                      <a:gs pos="100000">
                        <a:srgbClr val="B534C4"/>
                      </a:gs>
                    </a:gsLst>
                    <a:lin ang="0" scaled="1"/>
                    <a:tileRect/>
                  </a:gra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42" name="Freeform: Shape 41">
                  <a:extLst>
                    <a:ext uri="{FF2B5EF4-FFF2-40B4-BE49-F238E27FC236}">
                      <a16:creationId xmlns:a16="http://schemas.microsoft.com/office/drawing/2014/main" id="{22088C56-3312-D5DC-DB33-3A6C13FFB8CE}"/>
                    </a:ext>
                  </a:extLst>
                </p:cNvPr>
                <p:cNvSpPr/>
                <p:nvPr/>
              </p:nvSpPr>
              <p:spPr>
                <a:xfrm>
                  <a:off x="6473349" y="4961770"/>
                  <a:ext cx="8033" cy="16066"/>
                </a:xfrm>
                <a:custGeom>
                  <a:avLst/>
                  <a:gdLst>
                    <a:gd name="connsiteX0" fmla="*/ 0 w 8033"/>
                    <a:gd name="connsiteY0" fmla="*/ 0 h 16066"/>
                    <a:gd name="connsiteX1" fmla="*/ 8033 w 8033"/>
                    <a:gd name="connsiteY1" fmla="*/ 0 h 16066"/>
                    <a:gd name="connsiteX2" fmla="*/ 8033 w 8033"/>
                    <a:gd name="connsiteY2" fmla="*/ 16066 h 16066"/>
                    <a:gd name="connsiteX3" fmla="*/ 0 w 8033"/>
                    <a:gd name="connsiteY3" fmla="*/ 16066 h 160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033" h="16066">
                      <a:moveTo>
                        <a:pt x="0" y="0"/>
                      </a:moveTo>
                      <a:lnTo>
                        <a:pt x="8033" y="0"/>
                      </a:lnTo>
                      <a:lnTo>
                        <a:pt x="8033" y="16066"/>
                      </a:lnTo>
                      <a:lnTo>
                        <a:pt x="0" y="16066"/>
                      </a:lnTo>
                      <a:close/>
                    </a:path>
                  </a:pathLst>
                </a:custGeom>
                <a:grpFill/>
                <a:ln w="3969" cap="flat">
                  <a:gradFill flip="none" rotWithShape="1">
                    <a:gsLst>
                      <a:gs pos="0">
                        <a:srgbClr val="3604DB"/>
                      </a:gs>
                      <a:gs pos="100000">
                        <a:srgbClr val="B534C4"/>
                      </a:gs>
                    </a:gsLst>
                    <a:lin ang="0" scaled="1"/>
                    <a:tileRect/>
                  </a:gra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43" name="Freeform: Shape 42">
                  <a:extLst>
                    <a:ext uri="{FF2B5EF4-FFF2-40B4-BE49-F238E27FC236}">
                      <a16:creationId xmlns:a16="http://schemas.microsoft.com/office/drawing/2014/main" id="{30CFDFC1-892A-60F7-1F85-8845CF807240}"/>
                    </a:ext>
                  </a:extLst>
                </p:cNvPr>
                <p:cNvSpPr/>
                <p:nvPr/>
              </p:nvSpPr>
              <p:spPr>
                <a:xfrm>
                  <a:off x="6473349" y="5074233"/>
                  <a:ext cx="8033" cy="16066"/>
                </a:xfrm>
                <a:custGeom>
                  <a:avLst/>
                  <a:gdLst>
                    <a:gd name="connsiteX0" fmla="*/ 0 w 8033"/>
                    <a:gd name="connsiteY0" fmla="*/ 0 h 16066"/>
                    <a:gd name="connsiteX1" fmla="*/ 8033 w 8033"/>
                    <a:gd name="connsiteY1" fmla="*/ 0 h 16066"/>
                    <a:gd name="connsiteX2" fmla="*/ 8033 w 8033"/>
                    <a:gd name="connsiteY2" fmla="*/ 16066 h 16066"/>
                    <a:gd name="connsiteX3" fmla="*/ 0 w 8033"/>
                    <a:gd name="connsiteY3" fmla="*/ 16066 h 160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033" h="16066">
                      <a:moveTo>
                        <a:pt x="0" y="0"/>
                      </a:moveTo>
                      <a:lnTo>
                        <a:pt x="8033" y="0"/>
                      </a:lnTo>
                      <a:lnTo>
                        <a:pt x="8033" y="16066"/>
                      </a:lnTo>
                      <a:lnTo>
                        <a:pt x="0" y="16066"/>
                      </a:lnTo>
                      <a:close/>
                    </a:path>
                  </a:pathLst>
                </a:custGeom>
                <a:grpFill/>
                <a:ln w="3969" cap="flat">
                  <a:gradFill flip="none" rotWithShape="1">
                    <a:gsLst>
                      <a:gs pos="0">
                        <a:srgbClr val="3604DB"/>
                      </a:gs>
                      <a:gs pos="100000">
                        <a:srgbClr val="B534C4"/>
                      </a:gs>
                    </a:gsLst>
                    <a:lin ang="0" scaled="1"/>
                    <a:tileRect/>
                  </a:gra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44" name="Freeform: Shape 43">
                  <a:extLst>
                    <a:ext uri="{FF2B5EF4-FFF2-40B4-BE49-F238E27FC236}">
                      <a16:creationId xmlns:a16="http://schemas.microsoft.com/office/drawing/2014/main" id="{192CBE73-2A31-A4E6-1EC5-6EB5ED91011A}"/>
                    </a:ext>
                  </a:extLst>
                </p:cNvPr>
                <p:cNvSpPr/>
                <p:nvPr/>
              </p:nvSpPr>
              <p:spPr>
                <a:xfrm rot="-3939360">
                  <a:off x="6536917" y="5119050"/>
                  <a:ext cx="8033" cy="16066"/>
                </a:xfrm>
                <a:custGeom>
                  <a:avLst/>
                  <a:gdLst>
                    <a:gd name="connsiteX0" fmla="*/ 0 w 8033"/>
                    <a:gd name="connsiteY0" fmla="*/ 0 h 16066"/>
                    <a:gd name="connsiteX1" fmla="*/ 8033 w 8033"/>
                    <a:gd name="connsiteY1" fmla="*/ 0 h 16066"/>
                    <a:gd name="connsiteX2" fmla="*/ 8033 w 8033"/>
                    <a:gd name="connsiteY2" fmla="*/ 16066 h 16066"/>
                    <a:gd name="connsiteX3" fmla="*/ 0 w 8033"/>
                    <a:gd name="connsiteY3" fmla="*/ 16066 h 160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033" h="16066">
                      <a:moveTo>
                        <a:pt x="0" y="0"/>
                      </a:moveTo>
                      <a:lnTo>
                        <a:pt x="8033" y="0"/>
                      </a:lnTo>
                      <a:lnTo>
                        <a:pt x="8033" y="16066"/>
                      </a:lnTo>
                      <a:lnTo>
                        <a:pt x="0" y="16066"/>
                      </a:lnTo>
                      <a:close/>
                    </a:path>
                  </a:pathLst>
                </a:custGeom>
                <a:grpFill/>
                <a:ln w="3969" cap="flat">
                  <a:gradFill flip="none" rotWithShape="1">
                    <a:gsLst>
                      <a:gs pos="0">
                        <a:srgbClr val="3604DB"/>
                      </a:gs>
                      <a:gs pos="100000">
                        <a:srgbClr val="B534C4"/>
                      </a:gs>
                    </a:gsLst>
                    <a:lin ang="0" scaled="1"/>
                    <a:tileRect/>
                  </a:gra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45" name="Freeform: Shape 44">
                  <a:extLst>
                    <a:ext uri="{FF2B5EF4-FFF2-40B4-BE49-F238E27FC236}">
                      <a16:creationId xmlns:a16="http://schemas.microsoft.com/office/drawing/2014/main" id="{0D24C611-8069-B13C-91DC-1BFAEC8F3B21}"/>
                    </a:ext>
                  </a:extLst>
                </p:cNvPr>
                <p:cNvSpPr/>
                <p:nvPr/>
              </p:nvSpPr>
              <p:spPr>
                <a:xfrm rot="-737520">
                  <a:off x="6455091" y="5097420"/>
                  <a:ext cx="16066" cy="8033"/>
                </a:xfrm>
                <a:custGeom>
                  <a:avLst/>
                  <a:gdLst>
                    <a:gd name="connsiteX0" fmla="*/ 0 w 16066"/>
                    <a:gd name="connsiteY0" fmla="*/ 0 h 8033"/>
                    <a:gd name="connsiteX1" fmla="*/ 16066 w 16066"/>
                    <a:gd name="connsiteY1" fmla="*/ 0 h 8033"/>
                    <a:gd name="connsiteX2" fmla="*/ 16066 w 16066"/>
                    <a:gd name="connsiteY2" fmla="*/ 8033 h 8033"/>
                    <a:gd name="connsiteX3" fmla="*/ 0 w 16066"/>
                    <a:gd name="connsiteY3" fmla="*/ 8033 h 80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066" h="8033">
                      <a:moveTo>
                        <a:pt x="0" y="0"/>
                      </a:moveTo>
                      <a:lnTo>
                        <a:pt x="16066" y="0"/>
                      </a:lnTo>
                      <a:lnTo>
                        <a:pt x="16066" y="8033"/>
                      </a:lnTo>
                      <a:lnTo>
                        <a:pt x="0" y="8033"/>
                      </a:lnTo>
                      <a:close/>
                    </a:path>
                  </a:pathLst>
                </a:custGeom>
                <a:grpFill/>
                <a:ln w="3969" cap="flat">
                  <a:gradFill flip="none" rotWithShape="1">
                    <a:gsLst>
                      <a:gs pos="0">
                        <a:srgbClr val="3604DB"/>
                      </a:gs>
                      <a:gs pos="100000">
                        <a:srgbClr val="B534C4"/>
                      </a:gs>
                    </a:gsLst>
                    <a:lin ang="0" scaled="1"/>
                    <a:tileRect/>
                  </a:gra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 dirty="0"/>
                </a:p>
              </p:txBody>
            </p:sp>
            <p:sp>
              <p:nvSpPr>
                <p:cNvPr id="46" name="Freeform: Shape 45">
                  <a:extLst>
                    <a:ext uri="{FF2B5EF4-FFF2-40B4-BE49-F238E27FC236}">
                      <a16:creationId xmlns:a16="http://schemas.microsoft.com/office/drawing/2014/main" id="{B16B2AD2-7FC2-A344-51AF-6227ED668B18}"/>
                    </a:ext>
                  </a:extLst>
                </p:cNvPr>
                <p:cNvSpPr/>
                <p:nvPr/>
              </p:nvSpPr>
              <p:spPr>
                <a:xfrm rot="-737520">
                  <a:off x="6345215" y="5121395"/>
                  <a:ext cx="16066" cy="8033"/>
                </a:xfrm>
                <a:custGeom>
                  <a:avLst/>
                  <a:gdLst>
                    <a:gd name="connsiteX0" fmla="*/ 0 w 16066"/>
                    <a:gd name="connsiteY0" fmla="*/ 0 h 8033"/>
                    <a:gd name="connsiteX1" fmla="*/ 16066 w 16066"/>
                    <a:gd name="connsiteY1" fmla="*/ 0 h 8033"/>
                    <a:gd name="connsiteX2" fmla="*/ 16066 w 16066"/>
                    <a:gd name="connsiteY2" fmla="*/ 8033 h 8033"/>
                    <a:gd name="connsiteX3" fmla="*/ 0 w 16066"/>
                    <a:gd name="connsiteY3" fmla="*/ 8033 h 80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066" h="8033">
                      <a:moveTo>
                        <a:pt x="0" y="0"/>
                      </a:moveTo>
                      <a:lnTo>
                        <a:pt x="16066" y="0"/>
                      </a:lnTo>
                      <a:lnTo>
                        <a:pt x="16066" y="8033"/>
                      </a:lnTo>
                      <a:lnTo>
                        <a:pt x="0" y="8033"/>
                      </a:lnTo>
                      <a:close/>
                    </a:path>
                  </a:pathLst>
                </a:custGeom>
                <a:grpFill/>
                <a:ln w="3969" cap="flat">
                  <a:gradFill flip="none" rotWithShape="1">
                    <a:gsLst>
                      <a:gs pos="0">
                        <a:srgbClr val="3604DB"/>
                      </a:gs>
                      <a:gs pos="100000">
                        <a:srgbClr val="B534C4"/>
                      </a:gs>
                    </a:gsLst>
                    <a:lin ang="0" scaled="1"/>
                    <a:tileRect/>
                  </a:gra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47" name="Freeform: Shape 46">
                  <a:extLst>
                    <a:ext uri="{FF2B5EF4-FFF2-40B4-BE49-F238E27FC236}">
                      <a16:creationId xmlns:a16="http://schemas.microsoft.com/office/drawing/2014/main" id="{B17ADAD1-C419-A52F-F121-AEE79C48E146}"/>
                    </a:ext>
                  </a:extLst>
                </p:cNvPr>
                <p:cNvSpPr/>
                <p:nvPr/>
              </p:nvSpPr>
              <p:spPr>
                <a:xfrm rot="-3939779">
                  <a:off x="6511297" y="5107466"/>
                  <a:ext cx="8033" cy="16062"/>
                </a:xfrm>
                <a:custGeom>
                  <a:avLst/>
                  <a:gdLst>
                    <a:gd name="connsiteX0" fmla="*/ 0 w 8033"/>
                    <a:gd name="connsiteY0" fmla="*/ 0 h 16062"/>
                    <a:gd name="connsiteX1" fmla="*/ 8033 w 8033"/>
                    <a:gd name="connsiteY1" fmla="*/ 0 h 16062"/>
                    <a:gd name="connsiteX2" fmla="*/ 8033 w 8033"/>
                    <a:gd name="connsiteY2" fmla="*/ 16062 h 16062"/>
                    <a:gd name="connsiteX3" fmla="*/ 0 w 8033"/>
                    <a:gd name="connsiteY3" fmla="*/ 16062 h 160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033" h="16062">
                      <a:moveTo>
                        <a:pt x="0" y="0"/>
                      </a:moveTo>
                      <a:lnTo>
                        <a:pt x="8033" y="0"/>
                      </a:lnTo>
                      <a:lnTo>
                        <a:pt x="8033" y="16062"/>
                      </a:lnTo>
                      <a:lnTo>
                        <a:pt x="0" y="16062"/>
                      </a:lnTo>
                      <a:close/>
                    </a:path>
                  </a:pathLst>
                </a:custGeom>
                <a:grpFill/>
                <a:ln w="3969" cap="flat">
                  <a:gradFill flip="none" rotWithShape="1">
                    <a:gsLst>
                      <a:gs pos="0">
                        <a:srgbClr val="3604DB"/>
                      </a:gs>
                      <a:gs pos="100000">
                        <a:srgbClr val="B534C4"/>
                      </a:gs>
                    </a:gsLst>
                    <a:lin ang="0" scaled="1"/>
                    <a:tileRect/>
                  </a:gra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48" name="Freeform: Shape 47">
                  <a:extLst>
                    <a:ext uri="{FF2B5EF4-FFF2-40B4-BE49-F238E27FC236}">
                      <a16:creationId xmlns:a16="http://schemas.microsoft.com/office/drawing/2014/main" id="{337033B0-E77D-312E-9441-D60332D76454}"/>
                    </a:ext>
                  </a:extLst>
                </p:cNvPr>
                <p:cNvSpPr/>
                <p:nvPr/>
              </p:nvSpPr>
              <p:spPr>
                <a:xfrm rot="-3939360">
                  <a:off x="6562533" y="5130639"/>
                  <a:ext cx="8033" cy="16066"/>
                </a:xfrm>
                <a:custGeom>
                  <a:avLst/>
                  <a:gdLst>
                    <a:gd name="connsiteX0" fmla="*/ 0 w 8033"/>
                    <a:gd name="connsiteY0" fmla="*/ 0 h 16066"/>
                    <a:gd name="connsiteX1" fmla="*/ 8033 w 8033"/>
                    <a:gd name="connsiteY1" fmla="*/ 0 h 16066"/>
                    <a:gd name="connsiteX2" fmla="*/ 8033 w 8033"/>
                    <a:gd name="connsiteY2" fmla="*/ 16066 h 16066"/>
                    <a:gd name="connsiteX3" fmla="*/ 0 w 8033"/>
                    <a:gd name="connsiteY3" fmla="*/ 16066 h 160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033" h="16066">
                      <a:moveTo>
                        <a:pt x="0" y="0"/>
                      </a:moveTo>
                      <a:lnTo>
                        <a:pt x="8033" y="0"/>
                      </a:lnTo>
                      <a:lnTo>
                        <a:pt x="8033" y="16066"/>
                      </a:lnTo>
                      <a:lnTo>
                        <a:pt x="0" y="16066"/>
                      </a:lnTo>
                      <a:close/>
                    </a:path>
                  </a:pathLst>
                </a:custGeom>
                <a:grpFill/>
                <a:ln w="3969" cap="flat">
                  <a:gradFill flip="none" rotWithShape="1">
                    <a:gsLst>
                      <a:gs pos="0">
                        <a:srgbClr val="3604DB"/>
                      </a:gs>
                      <a:gs pos="100000">
                        <a:srgbClr val="B534C4"/>
                      </a:gs>
                    </a:gsLst>
                    <a:lin ang="0" scaled="1"/>
                    <a:tileRect/>
                  </a:gra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49" name="Freeform: Shape 48">
                  <a:extLst>
                    <a:ext uri="{FF2B5EF4-FFF2-40B4-BE49-F238E27FC236}">
                      <a16:creationId xmlns:a16="http://schemas.microsoft.com/office/drawing/2014/main" id="{01BA26FD-703F-7D11-C33F-8E8BF6A02AEA}"/>
                    </a:ext>
                  </a:extLst>
                </p:cNvPr>
                <p:cNvSpPr/>
                <p:nvPr/>
              </p:nvSpPr>
              <p:spPr>
                <a:xfrm rot="-3939779">
                  <a:off x="6485687" y="5095875"/>
                  <a:ext cx="8033" cy="16066"/>
                </a:xfrm>
                <a:custGeom>
                  <a:avLst/>
                  <a:gdLst>
                    <a:gd name="connsiteX0" fmla="*/ 0 w 8033"/>
                    <a:gd name="connsiteY0" fmla="*/ 0 h 16066"/>
                    <a:gd name="connsiteX1" fmla="*/ 8033 w 8033"/>
                    <a:gd name="connsiteY1" fmla="*/ 0 h 16066"/>
                    <a:gd name="connsiteX2" fmla="*/ 8033 w 8033"/>
                    <a:gd name="connsiteY2" fmla="*/ 16066 h 16066"/>
                    <a:gd name="connsiteX3" fmla="*/ 0 w 8033"/>
                    <a:gd name="connsiteY3" fmla="*/ 16066 h 160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033" h="16066">
                      <a:moveTo>
                        <a:pt x="0" y="0"/>
                      </a:moveTo>
                      <a:lnTo>
                        <a:pt x="8033" y="0"/>
                      </a:lnTo>
                      <a:lnTo>
                        <a:pt x="8033" y="16066"/>
                      </a:lnTo>
                      <a:lnTo>
                        <a:pt x="0" y="16066"/>
                      </a:lnTo>
                      <a:close/>
                    </a:path>
                  </a:pathLst>
                </a:custGeom>
                <a:grpFill/>
                <a:ln w="3969" cap="flat">
                  <a:gradFill flip="none" rotWithShape="1">
                    <a:gsLst>
                      <a:gs pos="0">
                        <a:srgbClr val="3604DB"/>
                      </a:gs>
                      <a:gs pos="100000">
                        <a:srgbClr val="B534C4"/>
                      </a:gs>
                    </a:gsLst>
                    <a:lin ang="0" scaled="1"/>
                    <a:tileRect/>
                  </a:gra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50" name="Freeform: Shape 49">
                  <a:extLst>
                    <a:ext uri="{FF2B5EF4-FFF2-40B4-BE49-F238E27FC236}">
                      <a16:creationId xmlns:a16="http://schemas.microsoft.com/office/drawing/2014/main" id="{FECFB71B-E48F-643B-4837-F1E6B13B7E8B}"/>
                    </a:ext>
                  </a:extLst>
                </p:cNvPr>
                <p:cNvSpPr/>
                <p:nvPr/>
              </p:nvSpPr>
              <p:spPr>
                <a:xfrm rot="-737520">
                  <a:off x="6372682" y="5115403"/>
                  <a:ext cx="16066" cy="8033"/>
                </a:xfrm>
                <a:custGeom>
                  <a:avLst/>
                  <a:gdLst>
                    <a:gd name="connsiteX0" fmla="*/ 0 w 16066"/>
                    <a:gd name="connsiteY0" fmla="*/ 0 h 8033"/>
                    <a:gd name="connsiteX1" fmla="*/ 16066 w 16066"/>
                    <a:gd name="connsiteY1" fmla="*/ 0 h 8033"/>
                    <a:gd name="connsiteX2" fmla="*/ 16066 w 16066"/>
                    <a:gd name="connsiteY2" fmla="*/ 8033 h 8033"/>
                    <a:gd name="connsiteX3" fmla="*/ 0 w 16066"/>
                    <a:gd name="connsiteY3" fmla="*/ 8033 h 80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066" h="8033">
                      <a:moveTo>
                        <a:pt x="0" y="0"/>
                      </a:moveTo>
                      <a:lnTo>
                        <a:pt x="16066" y="0"/>
                      </a:lnTo>
                      <a:lnTo>
                        <a:pt x="16066" y="8033"/>
                      </a:lnTo>
                      <a:lnTo>
                        <a:pt x="0" y="8033"/>
                      </a:lnTo>
                      <a:close/>
                    </a:path>
                  </a:pathLst>
                </a:custGeom>
                <a:grpFill/>
                <a:ln w="3969" cap="flat">
                  <a:gradFill flip="none" rotWithShape="1">
                    <a:gsLst>
                      <a:gs pos="0">
                        <a:srgbClr val="3604DB"/>
                      </a:gs>
                      <a:gs pos="100000">
                        <a:srgbClr val="B534C4"/>
                      </a:gs>
                    </a:gsLst>
                    <a:lin ang="0" scaled="1"/>
                    <a:tileRect/>
                  </a:gra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51" name="Freeform: Shape 50">
                  <a:extLst>
                    <a:ext uri="{FF2B5EF4-FFF2-40B4-BE49-F238E27FC236}">
                      <a16:creationId xmlns:a16="http://schemas.microsoft.com/office/drawing/2014/main" id="{00362C01-D668-16A4-6783-F46C68E78EB4}"/>
                    </a:ext>
                  </a:extLst>
                </p:cNvPr>
                <p:cNvSpPr/>
                <p:nvPr/>
              </p:nvSpPr>
              <p:spPr>
                <a:xfrm rot="-737520">
                  <a:off x="6400153" y="5109411"/>
                  <a:ext cx="16066" cy="8033"/>
                </a:xfrm>
                <a:custGeom>
                  <a:avLst/>
                  <a:gdLst>
                    <a:gd name="connsiteX0" fmla="*/ 0 w 16066"/>
                    <a:gd name="connsiteY0" fmla="*/ 0 h 8033"/>
                    <a:gd name="connsiteX1" fmla="*/ 16066 w 16066"/>
                    <a:gd name="connsiteY1" fmla="*/ 0 h 8033"/>
                    <a:gd name="connsiteX2" fmla="*/ 16066 w 16066"/>
                    <a:gd name="connsiteY2" fmla="*/ 8033 h 8033"/>
                    <a:gd name="connsiteX3" fmla="*/ 0 w 16066"/>
                    <a:gd name="connsiteY3" fmla="*/ 8033 h 80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066" h="8033">
                      <a:moveTo>
                        <a:pt x="0" y="0"/>
                      </a:moveTo>
                      <a:lnTo>
                        <a:pt x="16066" y="0"/>
                      </a:lnTo>
                      <a:lnTo>
                        <a:pt x="16066" y="8033"/>
                      </a:lnTo>
                      <a:lnTo>
                        <a:pt x="0" y="8033"/>
                      </a:lnTo>
                      <a:close/>
                    </a:path>
                  </a:pathLst>
                </a:custGeom>
                <a:grpFill/>
                <a:ln w="3969" cap="flat">
                  <a:gradFill flip="none" rotWithShape="1">
                    <a:gsLst>
                      <a:gs pos="0">
                        <a:srgbClr val="3604DB"/>
                      </a:gs>
                      <a:gs pos="100000">
                        <a:srgbClr val="B534C4"/>
                      </a:gs>
                    </a:gsLst>
                    <a:lin ang="0" scaled="1"/>
                    <a:tileRect/>
                  </a:gra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</p:grpSp>
          <p:grpSp>
            <p:nvGrpSpPr>
              <p:cNvPr id="8" name="Graphic 11" descr="Cube with solid fill">
                <a:extLst>
                  <a:ext uri="{FF2B5EF4-FFF2-40B4-BE49-F238E27FC236}">
                    <a16:creationId xmlns:a16="http://schemas.microsoft.com/office/drawing/2014/main" id="{71BA9F1B-CD1B-5B0E-CB9C-BAD021B55DBB}"/>
                  </a:ext>
                </a:extLst>
              </p:cNvPr>
              <p:cNvGrpSpPr/>
              <p:nvPr/>
            </p:nvGrpSpPr>
            <p:grpSpPr>
              <a:xfrm>
                <a:off x="6494657" y="4633923"/>
                <a:ext cx="305254" cy="306600"/>
                <a:chOff x="6494657" y="4633923"/>
                <a:chExt cx="305254" cy="306600"/>
              </a:xfrm>
              <a:grpFill/>
            </p:grpSpPr>
            <p:sp>
              <p:nvSpPr>
                <p:cNvPr id="24" name="Freeform: Shape 23">
                  <a:extLst>
                    <a:ext uri="{FF2B5EF4-FFF2-40B4-BE49-F238E27FC236}">
                      <a16:creationId xmlns:a16="http://schemas.microsoft.com/office/drawing/2014/main" id="{98F0BC10-98E0-898D-BFBC-1875750C6C72}"/>
                    </a:ext>
                  </a:extLst>
                </p:cNvPr>
                <p:cNvSpPr/>
                <p:nvPr/>
              </p:nvSpPr>
              <p:spPr>
                <a:xfrm>
                  <a:off x="6494657" y="4633923"/>
                  <a:ext cx="305254" cy="306600"/>
                </a:xfrm>
                <a:custGeom>
                  <a:avLst/>
                  <a:gdLst>
                    <a:gd name="connsiteX0" fmla="*/ 123439 w 305254"/>
                    <a:gd name="connsiteY0" fmla="*/ 306600 h 306600"/>
                    <a:gd name="connsiteX1" fmla="*/ 305255 w 305254"/>
                    <a:gd name="connsiteY1" fmla="*/ 262716 h 306600"/>
                    <a:gd name="connsiteX2" fmla="*/ 305255 w 305254"/>
                    <a:gd name="connsiteY2" fmla="*/ 63015 h 306600"/>
                    <a:gd name="connsiteX3" fmla="*/ 172927 w 305254"/>
                    <a:gd name="connsiteY3" fmla="*/ 0 h 306600"/>
                    <a:gd name="connsiteX4" fmla="*/ 0 w 305254"/>
                    <a:gd name="connsiteY4" fmla="*/ 37731 h 306600"/>
                    <a:gd name="connsiteX5" fmla="*/ 0 w 305254"/>
                    <a:gd name="connsiteY5" fmla="*/ 240135 h 306600"/>
                    <a:gd name="connsiteX6" fmla="*/ 170007 w 305254"/>
                    <a:gd name="connsiteY6" fmla="*/ 25304 h 306600"/>
                    <a:gd name="connsiteX7" fmla="*/ 256514 w 305254"/>
                    <a:gd name="connsiteY7" fmla="*/ 66497 h 306600"/>
                    <a:gd name="connsiteX8" fmla="*/ 186483 w 305254"/>
                    <a:gd name="connsiteY8" fmla="*/ 82194 h 306600"/>
                    <a:gd name="connsiteX9" fmla="*/ 126845 w 305254"/>
                    <a:gd name="connsiteY9" fmla="*/ 95561 h 306600"/>
                    <a:gd name="connsiteX10" fmla="*/ 46439 w 305254"/>
                    <a:gd name="connsiteY10" fmla="*/ 52263 h 306600"/>
                    <a:gd name="connsiteX11" fmla="*/ 24099 w 305254"/>
                    <a:gd name="connsiteY11" fmla="*/ 225740 h 306600"/>
                    <a:gd name="connsiteX12" fmla="*/ 24099 w 305254"/>
                    <a:gd name="connsiteY12" fmla="*/ 67606 h 306600"/>
                    <a:gd name="connsiteX13" fmla="*/ 113045 w 305254"/>
                    <a:gd name="connsiteY13" fmla="*/ 115503 h 306600"/>
                    <a:gd name="connsiteX14" fmla="*/ 113045 w 305254"/>
                    <a:gd name="connsiteY14" fmla="*/ 273637 h 306600"/>
                    <a:gd name="connsiteX15" fmla="*/ 281156 w 305254"/>
                    <a:gd name="connsiteY15" fmla="*/ 243742 h 306600"/>
                    <a:gd name="connsiteX16" fmla="*/ 137144 w 305254"/>
                    <a:gd name="connsiteY16" fmla="*/ 278505 h 306600"/>
                    <a:gd name="connsiteX17" fmla="*/ 137144 w 305254"/>
                    <a:gd name="connsiteY17" fmla="*/ 117953 h 306600"/>
                    <a:gd name="connsiteX18" fmla="*/ 199737 w 305254"/>
                    <a:gd name="connsiteY18" fmla="*/ 103919 h 306600"/>
                    <a:gd name="connsiteX19" fmla="*/ 281156 w 305254"/>
                    <a:gd name="connsiteY19" fmla="*/ 85672 h 306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305254" h="306600">
                      <a:moveTo>
                        <a:pt x="123439" y="306600"/>
                      </a:moveTo>
                      <a:lnTo>
                        <a:pt x="305255" y="262716"/>
                      </a:lnTo>
                      <a:lnTo>
                        <a:pt x="305255" y="63015"/>
                      </a:lnTo>
                      <a:lnTo>
                        <a:pt x="172927" y="0"/>
                      </a:lnTo>
                      <a:lnTo>
                        <a:pt x="0" y="37731"/>
                      </a:lnTo>
                      <a:lnTo>
                        <a:pt x="0" y="240135"/>
                      </a:lnTo>
                      <a:close/>
                      <a:moveTo>
                        <a:pt x="170007" y="25304"/>
                      </a:moveTo>
                      <a:lnTo>
                        <a:pt x="256514" y="66497"/>
                      </a:lnTo>
                      <a:lnTo>
                        <a:pt x="186483" y="82194"/>
                      </a:lnTo>
                      <a:lnTo>
                        <a:pt x="126845" y="95561"/>
                      </a:lnTo>
                      <a:lnTo>
                        <a:pt x="46439" y="52263"/>
                      </a:lnTo>
                      <a:close/>
                      <a:moveTo>
                        <a:pt x="24099" y="225740"/>
                      </a:moveTo>
                      <a:lnTo>
                        <a:pt x="24099" y="67606"/>
                      </a:lnTo>
                      <a:lnTo>
                        <a:pt x="113045" y="115503"/>
                      </a:lnTo>
                      <a:lnTo>
                        <a:pt x="113045" y="273637"/>
                      </a:lnTo>
                      <a:close/>
                      <a:moveTo>
                        <a:pt x="281156" y="243742"/>
                      </a:moveTo>
                      <a:lnTo>
                        <a:pt x="137144" y="278505"/>
                      </a:lnTo>
                      <a:lnTo>
                        <a:pt x="137144" y="117953"/>
                      </a:lnTo>
                      <a:lnTo>
                        <a:pt x="199737" y="103919"/>
                      </a:lnTo>
                      <a:lnTo>
                        <a:pt x="281156" y="85672"/>
                      </a:lnTo>
                      <a:close/>
                    </a:path>
                  </a:pathLst>
                </a:custGeom>
                <a:grpFill/>
                <a:ln w="3969" cap="flat">
                  <a:gradFill flip="none" rotWithShape="1">
                    <a:gsLst>
                      <a:gs pos="0">
                        <a:srgbClr val="3604DB"/>
                      </a:gs>
                      <a:gs pos="100000">
                        <a:srgbClr val="B534C4"/>
                      </a:gs>
                    </a:gsLst>
                    <a:lin ang="0" scaled="1"/>
                    <a:tileRect/>
                  </a:gra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25" name="Freeform: Shape 24">
                  <a:extLst>
                    <a:ext uri="{FF2B5EF4-FFF2-40B4-BE49-F238E27FC236}">
                      <a16:creationId xmlns:a16="http://schemas.microsoft.com/office/drawing/2014/main" id="{41B502EA-0E9D-C2A5-C4A6-D86EADE76187}"/>
                    </a:ext>
                  </a:extLst>
                </p:cNvPr>
                <p:cNvSpPr/>
                <p:nvPr/>
              </p:nvSpPr>
              <p:spPr>
                <a:xfrm>
                  <a:off x="6662105" y="4667405"/>
                  <a:ext cx="8033" cy="16066"/>
                </a:xfrm>
                <a:custGeom>
                  <a:avLst/>
                  <a:gdLst>
                    <a:gd name="connsiteX0" fmla="*/ 0 w 8033"/>
                    <a:gd name="connsiteY0" fmla="*/ 0 h 16066"/>
                    <a:gd name="connsiteX1" fmla="*/ 8033 w 8033"/>
                    <a:gd name="connsiteY1" fmla="*/ 0 h 16066"/>
                    <a:gd name="connsiteX2" fmla="*/ 8033 w 8033"/>
                    <a:gd name="connsiteY2" fmla="*/ 16066 h 16066"/>
                    <a:gd name="connsiteX3" fmla="*/ 0 w 8033"/>
                    <a:gd name="connsiteY3" fmla="*/ 16066 h 160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033" h="16066">
                      <a:moveTo>
                        <a:pt x="0" y="0"/>
                      </a:moveTo>
                      <a:lnTo>
                        <a:pt x="8033" y="0"/>
                      </a:lnTo>
                      <a:lnTo>
                        <a:pt x="8033" y="16066"/>
                      </a:lnTo>
                      <a:lnTo>
                        <a:pt x="0" y="16066"/>
                      </a:lnTo>
                      <a:close/>
                    </a:path>
                  </a:pathLst>
                </a:custGeom>
                <a:grpFill/>
                <a:ln w="3969" cap="flat">
                  <a:gradFill flip="none" rotWithShape="1">
                    <a:gsLst>
                      <a:gs pos="0">
                        <a:srgbClr val="3604DB"/>
                      </a:gs>
                      <a:gs pos="100000">
                        <a:srgbClr val="B534C4"/>
                      </a:gs>
                    </a:gsLst>
                    <a:lin ang="0" scaled="1"/>
                    <a:tileRect/>
                  </a:gra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26" name="Freeform: Shape 25">
                  <a:extLst>
                    <a:ext uri="{FF2B5EF4-FFF2-40B4-BE49-F238E27FC236}">
                      <a16:creationId xmlns:a16="http://schemas.microsoft.com/office/drawing/2014/main" id="{6D06CB00-72A8-60C2-F2C2-70B35CE21B55}"/>
                    </a:ext>
                  </a:extLst>
                </p:cNvPr>
                <p:cNvSpPr/>
                <p:nvPr/>
              </p:nvSpPr>
              <p:spPr>
                <a:xfrm>
                  <a:off x="6662105" y="4751751"/>
                  <a:ext cx="8033" cy="16066"/>
                </a:xfrm>
                <a:custGeom>
                  <a:avLst/>
                  <a:gdLst>
                    <a:gd name="connsiteX0" fmla="*/ 0 w 8033"/>
                    <a:gd name="connsiteY0" fmla="*/ 0 h 16066"/>
                    <a:gd name="connsiteX1" fmla="*/ 8033 w 8033"/>
                    <a:gd name="connsiteY1" fmla="*/ 0 h 16066"/>
                    <a:gd name="connsiteX2" fmla="*/ 8033 w 8033"/>
                    <a:gd name="connsiteY2" fmla="*/ 16066 h 16066"/>
                    <a:gd name="connsiteX3" fmla="*/ 0 w 8033"/>
                    <a:gd name="connsiteY3" fmla="*/ 16066 h 160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033" h="16066">
                      <a:moveTo>
                        <a:pt x="0" y="0"/>
                      </a:moveTo>
                      <a:lnTo>
                        <a:pt x="8033" y="0"/>
                      </a:lnTo>
                      <a:lnTo>
                        <a:pt x="8033" y="16066"/>
                      </a:lnTo>
                      <a:lnTo>
                        <a:pt x="0" y="16066"/>
                      </a:lnTo>
                      <a:close/>
                    </a:path>
                  </a:pathLst>
                </a:custGeom>
                <a:grpFill/>
                <a:ln w="3969" cap="flat">
                  <a:gradFill flip="none" rotWithShape="1">
                    <a:gsLst>
                      <a:gs pos="0">
                        <a:srgbClr val="3604DB"/>
                      </a:gs>
                      <a:gs pos="100000">
                        <a:srgbClr val="B534C4"/>
                      </a:gs>
                    </a:gsLst>
                    <a:lin ang="0" scaled="1"/>
                    <a:tileRect/>
                  </a:gra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27" name="Freeform: Shape 26">
                  <a:extLst>
                    <a:ext uri="{FF2B5EF4-FFF2-40B4-BE49-F238E27FC236}">
                      <a16:creationId xmlns:a16="http://schemas.microsoft.com/office/drawing/2014/main" id="{613C9C4A-904A-7135-24EE-8F2147CD4CE0}"/>
                    </a:ext>
                  </a:extLst>
                </p:cNvPr>
                <p:cNvSpPr/>
                <p:nvPr/>
              </p:nvSpPr>
              <p:spPr>
                <a:xfrm>
                  <a:off x="6662105" y="4779867"/>
                  <a:ext cx="8033" cy="16066"/>
                </a:xfrm>
                <a:custGeom>
                  <a:avLst/>
                  <a:gdLst>
                    <a:gd name="connsiteX0" fmla="*/ 0 w 8033"/>
                    <a:gd name="connsiteY0" fmla="*/ 0 h 16066"/>
                    <a:gd name="connsiteX1" fmla="*/ 8033 w 8033"/>
                    <a:gd name="connsiteY1" fmla="*/ 0 h 16066"/>
                    <a:gd name="connsiteX2" fmla="*/ 8033 w 8033"/>
                    <a:gd name="connsiteY2" fmla="*/ 16066 h 16066"/>
                    <a:gd name="connsiteX3" fmla="*/ 0 w 8033"/>
                    <a:gd name="connsiteY3" fmla="*/ 16066 h 160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033" h="16066">
                      <a:moveTo>
                        <a:pt x="0" y="0"/>
                      </a:moveTo>
                      <a:lnTo>
                        <a:pt x="8033" y="0"/>
                      </a:lnTo>
                      <a:lnTo>
                        <a:pt x="8033" y="16066"/>
                      </a:lnTo>
                      <a:lnTo>
                        <a:pt x="0" y="16066"/>
                      </a:lnTo>
                      <a:close/>
                    </a:path>
                  </a:pathLst>
                </a:custGeom>
                <a:grpFill/>
                <a:ln w="3969" cap="flat">
                  <a:gradFill flip="none" rotWithShape="1">
                    <a:gsLst>
                      <a:gs pos="0">
                        <a:srgbClr val="3604DB"/>
                      </a:gs>
                      <a:gs pos="100000">
                        <a:srgbClr val="B534C4"/>
                      </a:gs>
                    </a:gsLst>
                    <a:lin ang="0" scaled="1"/>
                    <a:tileRect/>
                  </a:gra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28" name="Freeform: Shape 27">
                  <a:extLst>
                    <a:ext uri="{FF2B5EF4-FFF2-40B4-BE49-F238E27FC236}">
                      <a16:creationId xmlns:a16="http://schemas.microsoft.com/office/drawing/2014/main" id="{AE077489-8F8D-9F53-7720-ADD05DF9BD27}"/>
                    </a:ext>
                  </a:extLst>
                </p:cNvPr>
                <p:cNvSpPr/>
                <p:nvPr/>
              </p:nvSpPr>
              <p:spPr>
                <a:xfrm>
                  <a:off x="6662105" y="4695520"/>
                  <a:ext cx="8033" cy="16066"/>
                </a:xfrm>
                <a:custGeom>
                  <a:avLst/>
                  <a:gdLst>
                    <a:gd name="connsiteX0" fmla="*/ 0 w 8033"/>
                    <a:gd name="connsiteY0" fmla="*/ 0 h 16066"/>
                    <a:gd name="connsiteX1" fmla="*/ 8033 w 8033"/>
                    <a:gd name="connsiteY1" fmla="*/ 0 h 16066"/>
                    <a:gd name="connsiteX2" fmla="*/ 8033 w 8033"/>
                    <a:gd name="connsiteY2" fmla="*/ 16066 h 16066"/>
                    <a:gd name="connsiteX3" fmla="*/ 0 w 8033"/>
                    <a:gd name="connsiteY3" fmla="*/ 16066 h 160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033" h="16066">
                      <a:moveTo>
                        <a:pt x="0" y="0"/>
                      </a:moveTo>
                      <a:lnTo>
                        <a:pt x="8033" y="0"/>
                      </a:lnTo>
                      <a:lnTo>
                        <a:pt x="8033" y="16066"/>
                      </a:lnTo>
                      <a:lnTo>
                        <a:pt x="0" y="16066"/>
                      </a:lnTo>
                      <a:close/>
                    </a:path>
                  </a:pathLst>
                </a:custGeom>
                <a:grpFill/>
                <a:ln w="3969" cap="flat">
                  <a:gradFill flip="none" rotWithShape="1">
                    <a:gsLst>
                      <a:gs pos="0">
                        <a:srgbClr val="3604DB"/>
                      </a:gs>
                      <a:gs pos="100000">
                        <a:srgbClr val="B534C4"/>
                      </a:gs>
                    </a:gsLst>
                    <a:lin ang="0" scaled="1"/>
                    <a:tileRect/>
                  </a:gra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29" name="Freeform: Shape 28">
                  <a:extLst>
                    <a:ext uri="{FF2B5EF4-FFF2-40B4-BE49-F238E27FC236}">
                      <a16:creationId xmlns:a16="http://schemas.microsoft.com/office/drawing/2014/main" id="{6CF8DC2C-0BDF-EDF8-4F15-814B4DC3370A}"/>
                    </a:ext>
                  </a:extLst>
                </p:cNvPr>
                <p:cNvSpPr/>
                <p:nvPr/>
              </p:nvSpPr>
              <p:spPr>
                <a:xfrm>
                  <a:off x="6662105" y="4807983"/>
                  <a:ext cx="8033" cy="16066"/>
                </a:xfrm>
                <a:custGeom>
                  <a:avLst/>
                  <a:gdLst>
                    <a:gd name="connsiteX0" fmla="*/ 0 w 8033"/>
                    <a:gd name="connsiteY0" fmla="*/ 0 h 16066"/>
                    <a:gd name="connsiteX1" fmla="*/ 8033 w 8033"/>
                    <a:gd name="connsiteY1" fmla="*/ 0 h 16066"/>
                    <a:gd name="connsiteX2" fmla="*/ 8033 w 8033"/>
                    <a:gd name="connsiteY2" fmla="*/ 16066 h 16066"/>
                    <a:gd name="connsiteX3" fmla="*/ 0 w 8033"/>
                    <a:gd name="connsiteY3" fmla="*/ 16066 h 160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033" h="16066">
                      <a:moveTo>
                        <a:pt x="0" y="0"/>
                      </a:moveTo>
                      <a:lnTo>
                        <a:pt x="8033" y="0"/>
                      </a:lnTo>
                      <a:lnTo>
                        <a:pt x="8033" y="16066"/>
                      </a:lnTo>
                      <a:lnTo>
                        <a:pt x="0" y="16066"/>
                      </a:lnTo>
                      <a:close/>
                    </a:path>
                  </a:pathLst>
                </a:custGeom>
                <a:grpFill/>
                <a:ln w="3969" cap="flat">
                  <a:gradFill flip="none" rotWithShape="1">
                    <a:gsLst>
                      <a:gs pos="0">
                        <a:srgbClr val="3604DB"/>
                      </a:gs>
                      <a:gs pos="100000">
                        <a:srgbClr val="B534C4"/>
                      </a:gs>
                    </a:gsLst>
                    <a:lin ang="0" scaled="1"/>
                    <a:tileRect/>
                  </a:gra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30" name="Freeform: Shape 29">
                  <a:extLst>
                    <a:ext uri="{FF2B5EF4-FFF2-40B4-BE49-F238E27FC236}">
                      <a16:creationId xmlns:a16="http://schemas.microsoft.com/office/drawing/2014/main" id="{C845924E-1134-DB4E-5D67-3B08B0CDFF6C}"/>
                    </a:ext>
                  </a:extLst>
                </p:cNvPr>
                <p:cNvSpPr/>
                <p:nvPr/>
              </p:nvSpPr>
              <p:spPr>
                <a:xfrm rot="-3939360">
                  <a:off x="6725673" y="4852800"/>
                  <a:ext cx="8033" cy="16066"/>
                </a:xfrm>
                <a:custGeom>
                  <a:avLst/>
                  <a:gdLst>
                    <a:gd name="connsiteX0" fmla="*/ 0 w 8033"/>
                    <a:gd name="connsiteY0" fmla="*/ 0 h 16066"/>
                    <a:gd name="connsiteX1" fmla="*/ 8033 w 8033"/>
                    <a:gd name="connsiteY1" fmla="*/ 0 h 16066"/>
                    <a:gd name="connsiteX2" fmla="*/ 8033 w 8033"/>
                    <a:gd name="connsiteY2" fmla="*/ 16066 h 16066"/>
                    <a:gd name="connsiteX3" fmla="*/ 0 w 8033"/>
                    <a:gd name="connsiteY3" fmla="*/ 16066 h 160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033" h="16066">
                      <a:moveTo>
                        <a:pt x="0" y="0"/>
                      </a:moveTo>
                      <a:lnTo>
                        <a:pt x="8033" y="0"/>
                      </a:lnTo>
                      <a:lnTo>
                        <a:pt x="8033" y="16066"/>
                      </a:lnTo>
                      <a:lnTo>
                        <a:pt x="0" y="16066"/>
                      </a:lnTo>
                      <a:close/>
                    </a:path>
                  </a:pathLst>
                </a:custGeom>
                <a:grpFill/>
                <a:ln w="3969" cap="flat">
                  <a:gradFill flip="none" rotWithShape="1">
                    <a:gsLst>
                      <a:gs pos="0">
                        <a:srgbClr val="3604DB"/>
                      </a:gs>
                      <a:gs pos="100000">
                        <a:srgbClr val="B534C4"/>
                      </a:gs>
                    </a:gsLst>
                    <a:lin ang="0" scaled="1"/>
                    <a:tileRect/>
                  </a:gra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31" name="Freeform: Shape 30">
                  <a:extLst>
                    <a:ext uri="{FF2B5EF4-FFF2-40B4-BE49-F238E27FC236}">
                      <a16:creationId xmlns:a16="http://schemas.microsoft.com/office/drawing/2014/main" id="{0C9A1E2E-5570-8941-722B-BF2440F50BAC}"/>
                    </a:ext>
                  </a:extLst>
                </p:cNvPr>
                <p:cNvSpPr/>
                <p:nvPr/>
              </p:nvSpPr>
              <p:spPr>
                <a:xfrm rot="-737520">
                  <a:off x="6643847" y="4831170"/>
                  <a:ext cx="16066" cy="8033"/>
                </a:xfrm>
                <a:custGeom>
                  <a:avLst/>
                  <a:gdLst>
                    <a:gd name="connsiteX0" fmla="*/ 0 w 16066"/>
                    <a:gd name="connsiteY0" fmla="*/ 0 h 8033"/>
                    <a:gd name="connsiteX1" fmla="*/ 16066 w 16066"/>
                    <a:gd name="connsiteY1" fmla="*/ 0 h 8033"/>
                    <a:gd name="connsiteX2" fmla="*/ 16066 w 16066"/>
                    <a:gd name="connsiteY2" fmla="*/ 8033 h 8033"/>
                    <a:gd name="connsiteX3" fmla="*/ 0 w 16066"/>
                    <a:gd name="connsiteY3" fmla="*/ 8033 h 80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066" h="8033">
                      <a:moveTo>
                        <a:pt x="0" y="0"/>
                      </a:moveTo>
                      <a:lnTo>
                        <a:pt x="16066" y="0"/>
                      </a:lnTo>
                      <a:lnTo>
                        <a:pt x="16066" y="8033"/>
                      </a:lnTo>
                      <a:lnTo>
                        <a:pt x="0" y="8033"/>
                      </a:lnTo>
                      <a:close/>
                    </a:path>
                  </a:pathLst>
                </a:custGeom>
                <a:grpFill/>
                <a:ln w="3969" cap="flat">
                  <a:gradFill flip="none" rotWithShape="1">
                    <a:gsLst>
                      <a:gs pos="0">
                        <a:srgbClr val="3604DB"/>
                      </a:gs>
                      <a:gs pos="100000">
                        <a:srgbClr val="B534C4"/>
                      </a:gs>
                    </a:gsLst>
                    <a:lin ang="0" scaled="1"/>
                    <a:tileRect/>
                  </a:gra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32" name="Freeform: Shape 31">
                  <a:extLst>
                    <a:ext uri="{FF2B5EF4-FFF2-40B4-BE49-F238E27FC236}">
                      <a16:creationId xmlns:a16="http://schemas.microsoft.com/office/drawing/2014/main" id="{C542D4E5-250D-7AE6-38E8-CA655DE29119}"/>
                    </a:ext>
                  </a:extLst>
                </p:cNvPr>
                <p:cNvSpPr/>
                <p:nvPr/>
              </p:nvSpPr>
              <p:spPr>
                <a:xfrm rot="-737520">
                  <a:off x="6533971" y="4855145"/>
                  <a:ext cx="16066" cy="8033"/>
                </a:xfrm>
                <a:custGeom>
                  <a:avLst/>
                  <a:gdLst>
                    <a:gd name="connsiteX0" fmla="*/ 0 w 16066"/>
                    <a:gd name="connsiteY0" fmla="*/ 0 h 8033"/>
                    <a:gd name="connsiteX1" fmla="*/ 16066 w 16066"/>
                    <a:gd name="connsiteY1" fmla="*/ 0 h 8033"/>
                    <a:gd name="connsiteX2" fmla="*/ 16066 w 16066"/>
                    <a:gd name="connsiteY2" fmla="*/ 8033 h 8033"/>
                    <a:gd name="connsiteX3" fmla="*/ 0 w 16066"/>
                    <a:gd name="connsiteY3" fmla="*/ 8033 h 80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066" h="8033">
                      <a:moveTo>
                        <a:pt x="0" y="0"/>
                      </a:moveTo>
                      <a:lnTo>
                        <a:pt x="16066" y="0"/>
                      </a:lnTo>
                      <a:lnTo>
                        <a:pt x="16066" y="8033"/>
                      </a:lnTo>
                      <a:lnTo>
                        <a:pt x="0" y="8033"/>
                      </a:lnTo>
                      <a:close/>
                    </a:path>
                  </a:pathLst>
                </a:custGeom>
                <a:grpFill/>
                <a:ln w="3969" cap="flat">
                  <a:gradFill flip="none" rotWithShape="1">
                    <a:gsLst>
                      <a:gs pos="0">
                        <a:srgbClr val="3604DB"/>
                      </a:gs>
                      <a:gs pos="100000">
                        <a:srgbClr val="B534C4"/>
                      </a:gs>
                    </a:gsLst>
                    <a:lin ang="0" scaled="1"/>
                    <a:tileRect/>
                  </a:gra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33" name="Freeform: Shape 32">
                  <a:extLst>
                    <a:ext uri="{FF2B5EF4-FFF2-40B4-BE49-F238E27FC236}">
                      <a16:creationId xmlns:a16="http://schemas.microsoft.com/office/drawing/2014/main" id="{61496728-A4A5-0095-8320-0E3B4D5DEBE4}"/>
                    </a:ext>
                  </a:extLst>
                </p:cNvPr>
                <p:cNvSpPr/>
                <p:nvPr/>
              </p:nvSpPr>
              <p:spPr>
                <a:xfrm rot="-3939779">
                  <a:off x="6700053" y="4841216"/>
                  <a:ext cx="8033" cy="16062"/>
                </a:xfrm>
                <a:custGeom>
                  <a:avLst/>
                  <a:gdLst>
                    <a:gd name="connsiteX0" fmla="*/ 0 w 8033"/>
                    <a:gd name="connsiteY0" fmla="*/ 0 h 16062"/>
                    <a:gd name="connsiteX1" fmla="*/ 8033 w 8033"/>
                    <a:gd name="connsiteY1" fmla="*/ 0 h 16062"/>
                    <a:gd name="connsiteX2" fmla="*/ 8033 w 8033"/>
                    <a:gd name="connsiteY2" fmla="*/ 16062 h 16062"/>
                    <a:gd name="connsiteX3" fmla="*/ 0 w 8033"/>
                    <a:gd name="connsiteY3" fmla="*/ 16062 h 160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033" h="16062">
                      <a:moveTo>
                        <a:pt x="0" y="0"/>
                      </a:moveTo>
                      <a:lnTo>
                        <a:pt x="8033" y="0"/>
                      </a:lnTo>
                      <a:lnTo>
                        <a:pt x="8033" y="16062"/>
                      </a:lnTo>
                      <a:lnTo>
                        <a:pt x="0" y="16062"/>
                      </a:lnTo>
                      <a:close/>
                    </a:path>
                  </a:pathLst>
                </a:custGeom>
                <a:grpFill/>
                <a:ln w="3969" cap="flat">
                  <a:gradFill flip="none" rotWithShape="1">
                    <a:gsLst>
                      <a:gs pos="0">
                        <a:srgbClr val="3604DB"/>
                      </a:gs>
                      <a:gs pos="100000">
                        <a:srgbClr val="B534C4"/>
                      </a:gs>
                    </a:gsLst>
                    <a:lin ang="0" scaled="1"/>
                    <a:tileRect/>
                  </a:gra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34" name="Freeform: Shape 33">
                  <a:extLst>
                    <a:ext uri="{FF2B5EF4-FFF2-40B4-BE49-F238E27FC236}">
                      <a16:creationId xmlns:a16="http://schemas.microsoft.com/office/drawing/2014/main" id="{987256A4-65FA-FD3C-74A6-9E5C64093ECB}"/>
                    </a:ext>
                  </a:extLst>
                </p:cNvPr>
                <p:cNvSpPr/>
                <p:nvPr/>
              </p:nvSpPr>
              <p:spPr>
                <a:xfrm rot="-3939360">
                  <a:off x="6751289" y="4864389"/>
                  <a:ext cx="8033" cy="16066"/>
                </a:xfrm>
                <a:custGeom>
                  <a:avLst/>
                  <a:gdLst>
                    <a:gd name="connsiteX0" fmla="*/ 0 w 8033"/>
                    <a:gd name="connsiteY0" fmla="*/ 0 h 16066"/>
                    <a:gd name="connsiteX1" fmla="*/ 8033 w 8033"/>
                    <a:gd name="connsiteY1" fmla="*/ 0 h 16066"/>
                    <a:gd name="connsiteX2" fmla="*/ 8033 w 8033"/>
                    <a:gd name="connsiteY2" fmla="*/ 16066 h 16066"/>
                    <a:gd name="connsiteX3" fmla="*/ 0 w 8033"/>
                    <a:gd name="connsiteY3" fmla="*/ 16066 h 160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033" h="16066">
                      <a:moveTo>
                        <a:pt x="0" y="0"/>
                      </a:moveTo>
                      <a:lnTo>
                        <a:pt x="8033" y="0"/>
                      </a:lnTo>
                      <a:lnTo>
                        <a:pt x="8033" y="16066"/>
                      </a:lnTo>
                      <a:lnTo>
                        <a:pt x="0" y="16066"/>
                      </a:lnTo>
                      <a:close/>
                    </a:path>
                  </a:pathLst>
                </a:custGeom>
                <a:grpFill/>
                <a:ln w="3969" cap="flat">
                  <a:gradFill flip="none" rotWithShape="1">
                    <a:gsLst>
                      <a:gs pos="0">
                        <a:srgbClr val="3604DB"/>
                      </a:gs>
                      <a:gs pos="100000">
                        <a:srgbClr val="B534C4"/>
                      </a:gs>
                    </a:gsLst>
                    <a:lin ang="0" scaled="1"/>
                    <a:tileRect/>
                  </a:gra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35" name="Freeform: Shape 34">
                  <a:extLst>
                    <a:ext uri="{FF2B5EF4-FFF2-40B4-BE49-F238E27FC236}">
                      <a16:creationId xmlns:a16="http://schemas.microsoft.com/office/drawing/2014/main" id="{33CD18C5-4603-8A43-0053-3AEB8EF7882D}"/>
                    </a:ext>
                  </a:extLst>
                </p:cNvPr>
                <p:cNvSpPr/>
                <p:nvPr/>
              </p:nvSpPr>
              <p:spPr>
                <a:xfrm rot="-3939779">
                  <a:off x="6674443" y="4829625"/>
                  <a:ext cx="8033" cy="16066"/>
                </a:xfrm>
                <a:custGeom>
                  <a:avLst/>
                  <a:gdLst>
                    <a:gd name="connsiteX0" fmla="*/ 0 w 8033"/>
                    <a:gd name="connsiteY0" fmla="*/ 0 h 16066"/>
                    <a:gd name="connsiteX1" fmla="*/ 8033 w 8033"/>
                    <a:gd name="connsiteY1" fmla="*/ 0 h 16066"/>
                    <a:gd name="connsiteX2" fmla="*/ 8033 w 8033"/>
                    <a:gd name="connsiteY2" fmla="*/ 16066 h 16066"/>
                    <a:gd name="connsiteX3" fmla="*/ 0 w 8033"/>
                    <a:gd name="connsiteY3" fmla="*/ 16066 h 160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033" h="16066">
                      <a:moveTo>
                        <a:pt x="0" y="0"/>
                      </a:moveTo>
                      <a:lnTo>
                        <a:pt x="8033" y="0"/>
                      </a:lnTo>
                      <a:lnTo>
                        <a:pt x="8033" y="16066"/>
                      </a:lnTo>
                      <a:lnTo>
                        <a:pt x="0" y="16066"/>
                      </a:lnTo>
                      <a:close/>
                    </a:path>
                  </a:pathLst>
                </a:custGeom>
                <a:grpFill/>
                <a:ln w="3969" cap="flat">
                  <a:gradFill flip="none" rotWithShape="1">
                    <a:gsLst>
                      <a:gs pos="0">
                        <a:srgbClr val="3604DB"/>
                      </a:gs>
                      <a:gs pos="100000">
                        <a:srgbClr val="B534C4"/>
                      </a:gs>
                    </a:gsLst>
                    <a:lin ang="0" scaled="1"/>
                    <a:tileRect/>
                  </a:gra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36" name="Freeform: Shape 35">
                  <a:extLst>
                    <a:ext uri="{FF2B5EF4-FFF2-40B4-BE49-F238E27FC236}">
                      <a16:creationId xmlns:a16="http://schemas.microsoft.com/office/drawing/2014/main" id="{E610F0C1-55CC-28DC-5E5B-1CC8B5977DD4}"/>
                    </a:ext>
                  </a:extLst>
                </p:cNvPr>
                <p:cNvSpPr/>
                <p:nvPr/>
              </p:nvSpPr>
              <p:spPr>
                <a:xfrm rot="-737520">
                  <a:off x="6561438" y="4849153"/>
                  <a:ext cx="16066" cy="8033"/>
                </a:xfrm>
                <a:custGeom>
                  <a:avLst/>
                  <a:gdLst>
                    <a:gd name="connsiteX0" fmla="*/ 0 w 16066"/>
                    <a:gd name="connsiteY0" fmla="*/ 0 h 8033"/>
                    <a:gd name="connsiteX1" fmla="*/ 16066 w 16066"/>
                    <a:gd name="connsiteY1" fmla="*/ 0 h 8033"/>
                    <a:gd name="connsiteX2" fmla="*/ 16066 w 16066"/>
                    <a:gd name="connsiteY2" fmla="*/ 8033 h 8033"/>
                    <a:gd name="connsiteX3" fmla="*/ 0 w 16066"/>
                    <a:gd name="connsiteY3" fmla="*/ 8033 h 80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066" h="8033">
                      <a:moveTo>
                        <a:pt x="0" y="0"/>
                      </a:moveTo>
                      <a:lnTo>
                        <a:pt x="16066" y="0"/>
                      </a:lnTo>
                      <a:lnTo>
                        <a:pt x="16066" y="8033"/>
                      </a:lnTo>
                      <a:lnTo>
                        <a:pt x="0" y="8033"/>
                      </a:lnTo>
                      <a:close/>
                    </a:path>
                  </a:pathLst>
                </a:custGeom>
                <a:grpFill/>
                <a:ln w="3969" cap="flat">
                  <a:gradFill flip="none" rotWithShape="1">
                    <a:gsLst>
                      <a:gs pos="0">
                        <a:srgbClr val="3604DB"/>
                      </a:gs>
                      <a:gs pos="100000">
                        <a:srgbClr val="B534C4"/>
                      </a:gs>
                    </a:gsLst>
                    <a:lin ang="0" scaled="1"/>
                    <a:tileRect/>
                  </a:gra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37" name="Freeform: Shape 36">
                  <a:extLst>
                    <a:ext uri="{FF2B5EF4-FFF2-40B4-BE49-F238E27FC236}">
                      <a16:creationId xmlns:a16="http://schemas.microsoft.com/office/drawing/2014/main" id="{DDCB9E79-E3D6-47C6-ABBD-3E7D14EC63AB}"/>
                    </a:ext>
                  </a:extLst>
                </p:cNvPr>
                <p:cNvSpPr/>
                <p:nvPr/>
              </p:nvSpPr>
              <p:spPr>
                <a:xfrm rot="-737520">
                  <a:off x="6588909" y="4843161"/>
                  <a:ext cx="16066" cy="8033"/>
                </a:xfrm>
                <a:custGeom>
                  <a:avLst/>
                  <a:gdLst>
                    <a:gd name="connsiteX0" fmla="*/ 0 w 16066"/>
                    <a:gd name="connsiteY0" fmla="*/ 0 h 8033"/>
                    <a:gd name="connsiteX1" fmla="*/ 16066 w 16066"/>
                    <a:gd name="connsiteY1" fmla="*/ 0 h 8033"/>
                    <a:gd name="connsiteX2" fmla="*/ 16066 w 16066"/>
                    <a:gd name="connsiteY2" fmla="*/ 8033 h 8033"/>
                    <a:gd name="connsiteX3" fmla="*/ 0 w 16066"/>
                    <a:gd name="connsiteY3" fmla="*/ 8033 h 80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066" h="8033">
                      <a:moveTo>
                        <a:pt x="0" y="0"/>
                      </a:moveTo>
                      <a:lnTo>
                        <a:pt x="16066" y="0"/>
                      </a:lnTo>
                      <a:lnTo>
                        <a:pt x="16066" y="8033"/>
                      </a:lnTo>
                      <a:lnTo>
                        <a:pt x="0" y="8033"/>
                      </a:lnTo>
                      <a:close/>
                    </a:path>
                  </a:pathLst>
                </a:custGeom>
                <a:grpFill/>
                <a:ln w="3969" cap="flat">
                  <a:gradFill flip="none" rotWithShape="1">
                    <a:gsLst>
                      <a:gs pos="0">
                        <a:srgbClr val="3604DB"/>
                      </a:gs>
                      <a:gs pos="100000">
                        <a:srgbClr val="B534C4"/>
                      </a:gs>
                    </a:gsLst>
                    <a:lin ang="0" scaled="1"/>
                    <a:tileRect/>
                  </a:gra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</p:grpSp>
          <p:grpSp>
            <p:nvGrpSpPr>
              <p:cNvPr id="9" name="Graphic 12" descr="Cube with solid fill">
                <a:extLst>
                  <a:ext uri="{FF2B5EF4-FFF2-40B4-BE49-F238E27FC236}">
                    <a16:creationId xmlns:a16="http://schemas.microsoft.com/office/drawing/2014/main" id="{39E797D4-774F-9819-CF7F-A1F26C6E4E8A}"/>
                  </a:ext>
                </a:extLst>
              </p:cNvPr>
              <p:cNvGrpSpPr/>
              <p:nvPr/>
            </p:nvGrpSpPr>
            <p:grpSpPr>
              <a:xfrm>
                <a:off x="6640321" y="4918013"/>
                <a:ext cx="305254" cy="306600"/>
                <a:chOff x="6640321" y="4918013"/>
                <a:chExt cx="305254" cy="306600"/>
              </a:xfrm>
              <a:grpFill/>
            </p:grpSpPr>
            <p:sp>
              <p:nvSpPr>
                <p:cNvPr id="10" name="Freeform: Shape 9">
                  <a:extLst>
                    <a:ext uri="{FF2B5EF4-FFF2-40B4-BE49-F238E27FC236}">
                      <a16:creationId xmlns:a16="http://schemas.microsoft.com/office/drawing/2014/main" id="{C4BED8DA-770D-D255-E171-D7D558885867}"/>
                    </a:ext>
                  </a:extLst>
                </p:cNvPr>
                <p:cNvSpPr/>
                <p:nvPr/>
              </p:nvSpPr>
              <p:spPr>
                <a:xfrm>
                  <a:off x="6640321" y="4918013"/>
                  <a:ext cx="305254" cy="306600"/>
                </a:xfrm>
                <a:custGeom>
                  <a:avLst/>
                  <a:gdLst>
                    <a:gd name="connsiteX0" fmla="*/ 123439 w 305254"/>
                    <a:gd name="connsiteY0" fmla="*/ 306600 h 306600"/>
                    <a:gd name="connsiteX1" fmla="*/ 305255 w 305254"/>
                    <a:gd name="connsiteY1" fmla="*/ 262716 h 306600"/>
                    <a:gd name="connsiteX2" fmla="*/ 305255 w 305254"/>
                    <a:gd name="connsiteY2" fmla="*/ 63015 h 306600"/>
                    <a:gd name="connsiteX3" fmla="*/ 172927 w 305254"/>
                    <a:gd name="connsiteY3" fmla="*/ 0 h 306600"/>
                    <a:gd name="connsiteX4" fmla="*/ 0 w 305254"/>
                    <a:gd name="connsiteY4" fmla="*/ 37731 h 306600"/>
                    <a:gd name="connsiteX5" fmla="*/ 0 w 305254"/>
                    <a:gd name="connsiteY5" fmla="*/ 240135 h 306600"/>
                    <a:gd name="connsiteX6" fmla="*/ 170007 w 305254"/>
                    <a:gd name="connsiteY6" fmla="*/ 25304 h 306600"/>
                    <a:gd name="connsiteX7" fmla="*/ 256514 w 305254"/>
                    <a:gd name="connsiteY7" fmla="*/ 66497 h 306600"/>
                    <a:gd name="connsiteX8" fmla="*/ 186483 w 305254"/>
                    <a:gd name="connsiteY8" fmla="*/ 82194 h 306600"/>
                    <a:gd name="connsiteX9" fmla="*/ 126845 w 305254"/>
                    <a:gd name="connsiteY9" fmla="*/ 95561 h 306600"/>
                    <a:gd name="connsiteX10" fmla="*/ 46439 w 305254"/>
                    <a:gd name="connsiteY10" fmla="*/ 52263 h 306600"/>
                    <a:gd name="connsiteX11" fmla="*/ 24099 w 305254"/>
                    <a:gd name="connsiteY11" fmla="*/ 225740 h 306600"/>
                    <a:gd name="connsiteX12" fmla="*/ 24099 w 305254"/>
                    <a:gd name="connsiteY12" fmla="*/ 67606 h 306600"/>
                    <a:gd name="connsiteX13" fmla="*/ 113045 w 305254"/>
                    <a:gd name="connsiteY13" fmla="*/ 115503 h 306600"/>
                    <a:gd name="connsiteX14" fmla="*/ 113045 w 305254"/>
                    <a:gd name="connsiteY14" fmla="*/ 273637 h 306600"/>
                    <a:gd name="connsiteX15" fmla="*/ 281156 w 305254"/>
                    <a:gd name="connsiteY15" fmla="*/ 243742 h 306600"/>
                    <a:gd name="connsiteX16" fmla="*/ 137144 w 305254"/>
                    <a:gd name="connsiteY16" fmla="*/ 278505 h 306600"/>
                    <a:gd name="connsiteX17" fmla="*/ 137144 w 305254"/>
                    <a:gd name="connsiteY17" fmla="*/ 117953 h 306600"/>
                    <a:gd name="connsiteX18" fmla="*/ 199737 w 305254"/>
                    <a:gd name="connsiteY18" fmla="*/ 103919 h 306600"/>
                    <a:gd name="connsiteX19" fmla="*/ 281156 w 305254"/>
                    <a:gd name="connsiteY19" fmla="*/ 85672 h 306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305254" h="306600">
                      <a:moveTo>
                        <a:pt x="123439" y="306600"/>
                      </a:moveTo>
                      <a:lnTo>
                        <a:pt x="305255" y="262716"/>
                      </a:lnTo>
                      <a:lnTo>
                        <a:pt x="305255" y="63015"/>
                      </a:lnTo>
                      <a:lnTo>
                        <a:pt x="172927" y="0"/>
                      </a:lnTo>
                      <a:lnTo>
                        <a:pt x="0" y="37731"/>
                      </a:lnTo>
                      <a:lnTo>
                        <a:pt x="0" y="240135"/>
                      </a:lnTo>
                      <a:close/>
                      <a:moveTo>
                        <a:pt x="170007" y="25304"/>
                      </a:moveTo>
                      <a:lnTo>
                        <a:pt x="256514" y="66497"/>
                      </a:lnTo>
                      <a:lnTo>
                        <a:pt x="186483" y="82194"/>
                      </a:lnTo>
                      <a:lnTo>
                        <a:pt x="126845" y="95561"/>
                      </a:lnTo>
                      <a:lnTo>
                        <a:pt x="46439" y="52263"/>
                      </a:lnTo>
                      <a:close/>
                      <a:moveTo>
                        <a:pt x="24099" y="225740"/>
                      </a:moveTo>
                      <a:lnTo>
                        <a:pt x="24099" y="67606"/>
                      </a:lnTo>
                      <a:lnTo>
                        <a:pt x="113045" y="115503"/>
                      </a:lnTo>
                      <a:lnTo>
                        <a:pt x="113045" y="273637"/>
                      </a:lnTo>
                      <a:close/>
                      <a:moveTo>
                        <a:pt x="281156" y="243742"/>
                      </a:moveTo>
                      <a:lnTo>
                        <a:pt x="137144" y="278505"/>
                      </a:lnTo>
                      <a:lnTo>
                        <a:pt x="137144" y="117953"/>
                      </a:lnTo>
                      <a:lnTo>
                        <a:pt x="199737" y="103919"/>
                      </a:lnTo>
                      <a:lnTo>
                        <a:pt x="281156" y="85672"/>
                      </a:lnTo>
                      <a:close/>
                    </a:path>
                  </a:pathLst>
                </a:custGeom>
                <a:grpFill/>
                <a:ln w="3969" cap="flat">
                  <a:gradFill flip="none" rotWithShape="1">
                    <a:gsLst>
                      <a:gs pos="0">
                        <a:srgbClr val="3604DB"/>
                      </a:gs>
                      <a:gs pos="100000">
                        <a:srgbClr val="B534C4"/>
                      </a:gs>
                    </a:gsLst>
                    <a:lin ang="0" scaled="1"/>
                    <a:tileRect/>
                  </a:gra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11" name="Freeform: Shape 10">
                  <a:extLst>
                    <a:ext uri="{FF2B5EF4-FFF2-40B4-BE49-F238E27FC236}">
                      <a16:creationId xmlns:a16="http://schemas.microsoft.com/office/drawing/2014/main" id="{8AD26019-7E10-DF29-A0E6-CCBCE78ED02B}"/>
                    </a:ext>
                  </a:extLst>
                </p:cNvPr>
                <p:cNvSpPr/>
                <p:nvPr/>
              </p:nvSpPr>
              <p:spPr>
                <a:xfrm>
                  <a:off x="6807769" y="4951495"/>
                  <a:ext cx="8033" cy="16066"/>
                </a:xfrm>
                <a:custGeom>
                  <a:avLst/>
                  <a:gdLst>
                    <a:gd name="connsiteX0" fmla="*/ 0 w 8033"/>
                    <a:gd name="connsiteY0" fmla="*/ 0 h 16066"/>
                    <a:gd name="connsiteX1" fmla="*/ 8033 w 8033"/>
                    <a:gd name="connsiteY1" fmla="*/ 0 h 16066"/>
                    <a:gd name="connsiteX2" fmla="*/ 8033 w 8033"/>
                    <a:gd name="connsiteY2" fmla="*/ 16066 h 16066"/>
                    <a:gd name="connsiteX3" fmla="*/ 0 w 8033"/>
                    <a:gd name="connsiteY3" fmla="*/ 16066 h 160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033" h="16066">
                      <a:moveTo>
                        <a:pt x="0" y="0"/>
                      </a:moveTo>
                      <a:lnTo>
                        <a:pt x="8033" y="0"/>
                      </a:lnTo>
                      <a:lnTo>
                        <a:pt x="8033" y="16066"/>
                      </a:lnTo>
                      <a:lnTo>
                        <a:pt x="0" y="16066"/>
                      </a:lnTo>
                      <a:close/>
                    </a:path>
                  </a:pathLst>
                </a:custGeom>
                <a:grpFill/>
                <a:ln w="3969" cap="flat">
                  <a:gradFill flip="none" rotWithShape="1">
                    <a:gsLst>
                      <a:gs pos="0">
                        <a:srgbClr val="3604DB"/>
                      </a:gs>
                      <a:gs pos="100000">
                        <a:srgbClr val="B534C4"/>
                      </a:gs>
                    </a:gsLst>
                    <a:lin ang="0" scaled="1"/>
                    <a:tileRect/>
                  </a:gra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12" name="Freeform: Shape 11">
                  <a:extLst>
                    <a:ext uri="{FF2B5EF4-FFF2-40B4-BE49-F238E27FC236}">
                      <a16:creationId xmlns:a16="http://schemas.microsoft.com/office/drawing/2014/main" id="{896935B2-786F-EB45-E566-B9DF6D185FDC}"/>
                    </a:ext>
                  </a:extLst>
                </p:cNvPr>
                <p:cNvSpPr/>
                <p:nvPr/>
              </p:nvSpPr>
              <p:spPr>
                <a:xfrm>
                  <a:off x="6807769" y="5035841"/>
                  <a:ext cx="8033" cy="16066"/>
                </a:xfrm>
                <a:custGeom>
                  <a:avLst/>
                  <a:gdLst>
                    <a:gd name="connsiteX0" fmla="*/ 0 w 8033"/>
                    <a:gd name="connsiteY0" fmla="*/ 0 h 16066"/>
                    <a:gd name="connsiteX1" fmla="*/ 8033 w 8033"/>
                    <a:gd name="connsiteY1" fmla="*/ 0 h 16066"/>
                    <a:gd name="connsiteX2" fmla="*/ 8033 w 8033"/>
                    <a:gd name="connsiteY2" fmla="*/ 16066 h 16066"/>
                    <a:gd name="connsiteX3" fmla="*/ 0 w 8033"/>
                    <a:gd name="connsiteY3" fmla="*/ 16066 h 160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033" h="16066">
                      <a:moveTo>
                        <a:pt x="0" y="0"/>
                      </a:moveTo>
                      <a:lnTo>
                        <a:pt x="8033" y="0"/>
                      </a:lnTo>
                      <a:lnTo>
                        <a:pt x="8033" y="16066"/>
                      </a:lnTo>
                      <a:lnTo>
                        <a:pt x="0" y="16066"/>
                      </a:lnTo>
                      <a:close/>
                    </a:path>
                  </a:pathLst>
                </a:custGeom>
                <a:grpFill/>
                <a:ln w="3969" cap="flat">
                  <a:gradFill flip="none" rotWithShape="1">
                    <a:gsLst>
                      <a:gs pos="0">
                        <a:srgbClr val="3604DB"/>
                      </a:gs>
                      <a:gs pos="100000">
                        <a:srgbClr val="B534C4"/>
                      </a:gs>
                    </a:gsLst>
                    <a:lin ang="0" scaled="1"/>
                    <a:tileRect/>
                  </a:gra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13" name="Freeform: Shape 12">
                  <a:extLst>
                    <a:ext uri="{FF2B5EF4-FFF2-40B4-BE49-F238E27FC236}">
                      <a16:creationId xmlns:a16="http://schemas.microsoft.com/office/drawing/2014/main" id="{E1FD3C75-8967-3C71-4259-3A7C19BAADE5}"/>
                    </a:ext>
                  </a:extLst>
                </p:cNvPr>
                <p:cNvSpPr/>
                <p:nvPr/>
              </p:nvSpPr>
              <p:spPr>
                <a:xfrm>
                  <a:off x="6807769" y="5063957"/>
                  <a:ext cx="8033" cy="16066"/>
                </a:xfrm>
                <a:custGeom>
                  <a:avLst/>
                  <a:gdLst>
                    <a:gd name="connsiteX0" fmla="*/ 0 w 8033"/>
                    <a:gd name="connsiteY0" fmla="*/ 0 h 16066"/>
                    <a:gd name="connsiteX1" fmla="*/ 8033 w 8033"/>
                    <a:gd name="connsiteY1" fmla="*/ 0 h 16066"/>
                    <a:gd name="connsiteX2" fmla="*/ 8033 w 8033"/>
                    <a:gd name="connsiteY2" fmla="*/ 16066 h 16066"/>
                    <a:gd name="connsiteX3" fmla="*/ 0 w 8033"/>
                    <a:gd name="connsiteY3" fmla="*/ 16066 h 160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033" h="16066">
                      <a:moveTo>
                        <a:pt x="0" y="0"/>
                      </a:moveTo>
                      <a:lnTo>
                        <a:pt x="8033" y="0"/>
                      </a:lnTo>
                      <a:lnTo>
                        <a:pt x="8033" y="16066"/>
                      </a:lnTo>
                      <a:lnTo>
                        <a:pt x="0" y="16066"/>
                      </a:lnTo>
                      <a:close/>
                    </a:path>
                  </a:pathLst>
                </a:custGeom>
                <a:grpFill/>
                <a:ln w="3969" cap="flat">
                  <a:gradFill flip="none" rotWithShape="1">
                    <a:gsLst>
                      <a:gs pos="0">
                        <a:srgbClr val="3604DB"/>
                      </a:gs>
                      <a:gs pos="100000">
                        <a:srgbClr val="B534C4"/>
                      </a:gs>
                    </a:gsLst>
                    <a:lin ang="0" scaled="1"/>
                    <a:tileRect/>
                  </a:gra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14" name="Freeform: Shape 13">
                  <a:extLst>
                    <a:ext uri="{FF2B5EF4-FFF2-40B4-BE49-F238E27FC236}">
                      <a16:creationId xmlns:a16="http://schemas.microsoft.com/office/drawing/2014/main" id="{2DC65E0F-C61A-C7AE-90E0-D8A2835761D0}"/>
                    </a:ext>
                  </a:extLst>
                </p:cNvPr>
                <p:cNvSpPr/>
                <p:nvPr/>
              </p:nvSpPr>
              <p:spPr>
                <a:xfrm>
                  <a:off x="6807769" y="4979610"/>
                  <a:ext cx="8033" cy="16066"/>
                </a:xfrm>
                <a:custGeom>
                  <a:avLst/>
                  <a:gdLst>
                    <a:gd name="connsiteX0" fmla="*/ 0 w 8033"/>
                    <a:gd name="connsiteY0" fmla="*/ 0 h 16066"/>
                    <a:gd name="connsiteX1" fmla="*/ 8033 w 8033"/>
                    <a:gd name="connsiteY1" fmla="*/ 0 h 16066"/>
                    <a:gd name="connsiteX2" fmla="*/ 8033 w 8033"/>
                    <a:gd name="connsiteY2" fmla="*/ 16066 h 16066"/>
                    <a:gd name="connsiteX3" fmla="*/ 0 w 8033"/>
                    <a:gd name="connsiteY3" fmla="*/ 16066 h 160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033" h="16066">
                      <a:moveTo>
                        <a:pt x="0" y="0"/>
                      </a:moveTo>
                      <a:lnTo>
                        <a:pt x="8033" y="0"/>
                      </a:lnTo>
                      <a:lnTo>
                        <a:pt x="8033" y="16066"/>
                      </a:lnTo>
                      <a:lnTo>
                        <a:pt x="0" y="16066"/>
                      </a:lnTo>
                      <a:close/>
                    </a:path>
                  </a:pathLst>
                </a:custGeom>
                <a:grpFill/>
                <a:ln w="3969" cap="flat">
                  <a:gradFill flip="none" rotWithShape="1">
                    <a:gsLst>
                      <a:gs pos="0">
                        <a:srgbClr val="3604DB"/>
                      </a:gs>
                      <a:gs pos="100000">
                        <a:srgbClr val="B534C4"/>
                      </a:gs>
                    </a:gsLst>
                    <a:lin ang="0" scaled="1"/>
                    <a:tileRect/>
                  </a:gra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15" name="Freeform: Shape 14">
                  <a:extLst>
                    <a:ext uri="{FF2B5EF4-FFF2-40B4-BE49-F238E27FC236}">
                      <a16:creationId xmlns:a16="http://schemas.microsoft.com/office/drawing/2014/main" id="{8A5E57DD-B6CC-F5A0-C2E3-683DB689EF51}"/>
                    </a:ext>
                  </a:extLst>
                </p:cNvPr>
                <p:cNvSpPr/>
                <p:nvPr/>
              </p:nvSpPr>
              <p:spPr>
                <a:xfrm>
                  <a:off x="6807769" y="5092073"/>
                  <a:ext cx="8033" cy="16066"/>
                </a:xfrm>
                <a:custGeom>
                  <a:avLst/>
                  <a:gdLst>
                    <a:gd name="connsiteX0" fmla="*/ 0 w 8033"/>
                    <a:gd name="connsiteY0" fmla="*/ 0 h 16066"/>
                    <a:gd name="connsiteX1" fmla="*/ 8033 w 8033"/>
                    <a:gd name="connsiteY1" fmla="*/ 0 h 16066"/>
                    <a:gd name="connsiteX2" fmla="*/ 8033 w 8033"/>
                    <a:gd name="connsiteY2" fmla="*/ 16066 h 16066"/>
                    <a:gd name="connsiteX3" fmla="*/ 0 w 8033"/>
                    <a:gd name="connsiteY3" fmla="*/ 16066 h 160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033" h="16066">
                      <a:moveTo>
                        <a:pt x="0" y="0"/>
                      </a:moveTo>
                      <a:lnTo>
                        <a:pt x="8033" y="0"/>
                      </a:lnTo>
                      <a:lnTo>
                        <a:pt x="8033" y="16066"/>
                      </a:lnTo>
                      <a:lnTo>
                        <a:pt x="0" y="16066"/>
                      </a:lnTo>
                      <a:close/>
                    </a:path>
                  </a:pathLst>
                </a:custGeom>
                <a:grpFill/>
                <a:ln w="3969" cap="flat">
                  <a:gradFill flip="none" rotWithShape="1">
                    <a:gsLst>
                      <a:gs pos="0">
                        <a:srgbClr val="3604DB"/>
                      </a:gs>
                      <a:gs pos="100000">
                        <a:srgbClr val="B534C4"/>
                      </a:gs>
                    </a:gsLst>
                    <a:lin ang="0" scaled="1"/>
                    <a:tileRect/>
                  </a:gra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16" name="Freeform: Shape 15">
                  <a:extLst>
                    <a:ext uri="{FF2B5EF4-FFF2-40B4-BE49-F238E27FC236}">
                      <a16:creationId xmlns:a16="http://schemas.microsoft.com/office/drawing/2014/main" id="{1A889579-9B58-81EA-A58D-67CF782DB49F}"/>
                    </a:ext>
                  </a:extLst>
                </p:cNvPr>
                <p:cNvSpPr/>
                <p:nvPr/>
              </p:nvSpPr>
              <p:spPr>
                <a:xfrm rot="-3939360">
                  <a:off x="6871337" y="5136890"/>
                  <a:ext cx="8033" cy="16066"/>
                </a:xfrm>
                <a:custGeom>
                  <a:avLst/>
                  <a:gdLst>
                    <a:gd name="connsiteX0" fmla="*/ 0 w 8033"/>
                    <a:gd name="connsiteY0" fmla="*/ 0 h 16066"/>
                    <a:gd name="connsiteX1" fmla="*/ 8033 w 8033"/>
                    <a:gd name="connsiteY1" fmla="*/ 0 h 16066"/>
                    <a:gd name="connsiteX2" fmla="*/ 8033 w 8033"/>
                    <a:gd name="connsiteY2" fmla="*/ 16066 h 16066"/>
                    <a:gd name="connsiteX3" fmla="*/ 0 w 8033"/>
                    <a:gd name="connsiteY3" fmla="*/ 16066 h 160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033" h="16066">
                      <a:moveTo>
                        <a:pt x="0" y="0"/>
                      </a:moveTo>
                      <a:lnTo>
                        <a:pt x="8033" y="0"/>
                      </a:lnTo>
                      <a:lnTo>
                        <a:pt x="8033" y="16066"/>
                      </a:lnTo>
                      <a:lnTo>
                        <a:pt x="0" y="16066"/>
                      </a:lnTo>
                      <a:close/>
                    </a:path>
                  </a:pathLst>
                </a:custGeom>
                <a:grpFill/>
                <a:ln w="3969" cap="flat">
                  <a:gradFill flip="none" rotWithShape="1">
                    <a:gsLst>
                      <a:gs pos="0">
                        <a:srgbClr val="3604DB"/>
                      </a:gs>
                      <a:gs pos="100000">
                        <a:srgbClr val="B534C4"/>
                      </a:gs>
                    </a:gsLst>
                    <a:lin ang="0" scaled="1"/>
                    <a:tileRect/>
                  </a:gra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17" name="Freeform: Shape 16">
                  <a:extLst>
                    <a:ext uri="{FF2B5EF4-FFF2-40B4-BE49-F238E27FC236}">
                      <a16:creationId xmlns:a16="http://schemas.microsoft.com/office/drawing/2014/main" id="{3B4DBE6D-086C-A7B7-5348-871F772F0B0F}"/>
                    </a:ext>
                  </a:extLst>
                </p:cNvPr>
                <p:cNvSpPr/>
                <p:nvPr/>
              </p:nvSpPr>
              <p:spPr>
                <a:xfrm rot="-737520">
                  <a:off x="6789511" y="5115260"/>
                  <a:ext cx="16066" cy="8033"/>
                </a:xfrm>
                <a:custGeom>
                  <a:avLst/>
                  <a:gdLst>
                    <a:gd name="connsiteX0" fmla="*/ 0 w 16066"/>
                    <a:gd name="connsiteY0" fmla="*/ 0 h 8033"/>
                    <a:gd name="connsiteX1" fmla="*/ 16066 w 16066"/>
                    <a:gd name="connsiteY1" fmla="*/ 0 h 8033"/>
                    <a:gd name="connsiteX2" fmla="*/ 16066 w 16066"/>
                    <a:gd name="connsiteY2" fmla="*/ 8033 h 8033"/>
                    <a:gd name="connsiteX3" fmla="*/ 0 w 16066"/>
                    <a:gd name="connsiteY3" fmla="*/ 8033 h 80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066" h="8033">
                      <a:moveTo>
                        <a:pt x="0" y="0"/>
                      </a:moveTo>
                      <a:lnTo>
                        <a:pt x="16066" y="0"/>
                      </a:lnTo>
                      <a:lnTo>
                        <a:pt x="16066" y="8033"/>
                      </a:lnTo>
                      <a:lnTo>
                        <a:pt x="0" y="8033"/>
                      </a:lnTo>
                      <a:close/>
                    </a:path>
                  </a:pathLst>
                </a:custGeom>
                <a:grpFill/>
                <a:ln w="3969" cap="flat">
                  <a:gradFill flip="none" rotWithShape="1">
                    <a:gsLst>
                      <a:gs pos="0">
                        <a:srgbClr val="3604DB"/>
                      </a:gs>
                      <a:gs pos="100000">
                        <a:srgbClr val="B534C4"/>
                      </a:gs>
                    </a:gsLst>
                    <a:lin ang="0" scaled="1"/>
                    <a:tileRect/>
                  </a:gra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18" name="Freeform: Shape 17">
                  <a:extLst>
                    <a:ext uri="{FF2B5EF4-FFF2-40B4-BE49-F238E27FC236}">
                      <a16:creationId xmlns:a16="http://schemas.microsoft.com/office/drawing/2014/main" id="{267ABE51-0095-D669-BCFA-5885F4AEAC23}"/>
                    </a:ext>
                  </a:extLst>
                </p:cNvPr>
                <p:cNvSpPr/>
                <p:nvPr/>
              </p:nvSpPr>
              <p:spPr>
                <a:xfrm rot="-737520">
                  <a:off x="6679635" y="5139235"/>
                  <a:ext cx="16066" cy="8033"/>
                </a:xfrm>
                <a:custGeom>
                  <a:avLst/>
                  <a:gdLst>
                    <a:gd name="connsiteX0" fmla="*/ 0 w 16066"/>
                    <a:gd name="connsiteY0" fmla="*/ 0 h 8033"/>
                    <a:gd name="connsiteX1" fmla="*/ 16066 w 16066"/>
                    <a:gd name="connsiteY1" fmla="*/ 0 h 8033"/>
                    <a:gd name="connsiteX2" fmla="*/ 16066 w 16066"/>
                    <a:gd name="connsiteY2" fmla="*/ 8033 h 8033"/>
                    <a:gd name="connsiteX3" fmla="*/ 0 w 16066"/>
                    <a:gd name="connsiteY3" fmla="*/ 8033 h 80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066" h="8033">
                      <a:moveTo>
                        <a:pt x="0" y="0"/>
                      </a:moveTo>
                      <a:lnTo>
                        <a:pt x="16066" y="0"/>
                      </a:lnTo>
                      <a:lnTo>
                        <a:pt x="16066" y="8033"/>
                      </a:lnTo>
                      <a:lnTo>
                        <a:pt x="0" y="8033"/>
                      </a:lnTo>
                      <a:close/>
                    </a:path>
                  </a:pathLst>
                </a:custGeom>
                <a:grpFill/>
                <a:ln w="3969" cap="flat">
                  <a:gradFill flip="none" rotWithShape="1">
                    <a:gsLst>
                      <a:gs pos="0">
                        <a:srgbClr val="3604DB"/>
                      </a:gs>
                      <a:gs pos="100000">
                        <a:srgbClr val="B534C4"/>
                      </a:gs>
                    </a:gsLst>
                    <a:lin ang="0" scaled="1"/>
                    <a:tileRect/>
                  </a:gra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19" name="Freeform: Shape 18">
                  <a:extLst>
                    <a:ext uri="{FF2B5EF4-FFF2-40B4-BE49-F238E27FC236}">
                      <a16:creationId xmlns:a16="http://schemas.microsoft.com/office/drawing/2014/main" id="{5C780E4B-6B26-036F-17C0-6342931D99F9}"/>
                    </a:ext>
                  </a:extLst>
                </p:cNvPr>
                <p:cNvSpPr/>
                <p:nvPr/>
              </p:nvSpPr>
              <p:spPr>
                <a:xfrm rot="-3939779">
                  <a:off x="6845717" y="5125306"/>
                  <a:ext cx="8033" cy="16062"/>
                </a:xfrm>
                <a:custGeom>
                  <a:avLst/>
                  <a:gdLst>
                    <a:gd name="connsiteX0" fmla="*/ 0 w 8033"/>
                    <a:gd name="connsiteY0" fmla="*/ 0 h 16062"/>
                    <a:gd name="connsiteX1" fmla="*/ 8033 w 8033"/>
                    <a:gd name="connsiteY1" fmla="*/ 0 h 16062"/>
                    <a:gd name="connsiteX2" fmla="*/ 8033 w 8033"/>
                    <a:gd name="connsiteY2" fmla="*/ 16062 h 16062"/>
                    <a:gd name="connsiteX3" fmla="*/ 0 w 8033"/>
                    <a:gd name="connsiteY3" fmla="*/ 16062 h 160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033" h="16062">
                      <a:moveTo>
                        <a:pt x="0" y="0"/>
                      </a:moveTo>
                      <a:lnTo>
                        <a:pt x="8033" y="0"/>
                      </a:lnTo>
                      <a:lnTo>
                        <a:pt x="8033" y="16062"/>
                      </a:lnTo>
                      <a:lnTo>
                        <a:pt x="0" y="16062"/>
                      </a:lnTo>
                      <a:close/>
                    </a:path>
                  </a:pathLst>
                </a:custGeom>
                <a:grpFill/>
                <a:ln w="3969" cap="flat">
                  <a:gradFill flip="none" rotWithShape="1">
                    <a:gsLst>
                      <a:gs pos="0">
                        <a:srgbClr val="3604DB"/>
                      </a:gs>
                      <a:gs pos="100000">
                        <a:srgbClr val="B534C4"/>
                      </a:gs>
                    </a:gsLst>
                    <a:lin ang="0" scaled="1"/>
                    <a:tileRect/>
                  </a:gra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20" name="Freeform: Shape 19">
                  <a:extLst>
                    <a:ext uri="{FF2B5EF4-FFF2-40B4-BE49-F238E27FC236}">
                      <a16:creationId xmlns:a16="http://schemas.microsoft.com/office/drawing/2014/main" id="{3B3BF63F-B8A7-2938-B70B-609FE5D2E413}"/>
                    </a:ext>
                  </a:extLst>
                </p:cNvPr>
                <p:cNvSpPr/>
                <p:nvPr/>
              </p:nvSpPr>
              <p:spPr>
                <a:xfrm rot="-3939360">
                  <a:off x="6896953" y="5148479"/>
                  <a:ext cx="8033" cy="16066"/>
                </a:xfrm>
                <a:custGeom>
                  <a:avLst/>
                  <a:gdLst>
                    <a:gd name="connsiteX0" fmla="*/ 0 w 8033"/>
                    <a:gd name="connsiteY0" fmla="*/ 0 h 16066"/>
                    <a:gd name="connsiteX1" fmla="*/ 8033 w 8033"/>
                    <a:gd name="connsiteY1" fmla="*/ 0 h 16066"/>
                    <a:gd name="connsiteX2" fmla="*/ 8033 w 8033"/>
                    <a:gd name="connsiteY2" fmla="*/ 16066 h 16066"/>
                    <a:gd name="connsiteX3" fmla="*/ 0 w 8033"/>
                    <a:gd name="connsiteY3" fmla="*/ 16066 h 160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033" h="16066">
                      <a:moveTo>
                        <a:pt x="0" y="0"/>
                      </a:moveTo>
                      <a:lnTo>
                        <a:pt x="8033" y="0"/>
                      </a:lnTo>
                      <a:lnTo>
                        <a:pt x="8033" y="16066"/>
                      </a:lnTo>
                      <a:lnTo>
                        <a:pt x="0" y="16066"/>
                      </a:lnTo>
                      <a:close/>
                    </a:path>
                  </a:pathLst>
                </a:custGeom>
                <a:grpFill/>
                <a:ln w="3969" cap="flat">
                  <a:gradFill flip="none" rotWithShape="1">
                    <a:gsLst>
                      <a:gs pos="0">
                        <a:srgbClr val="3604DB"/>
                      </a:gs>
                      <a:gs pos="100000">
                        <a:srgbClr val="B534C4"/>
                      </a:gs>
                    </a:gsLst>
                    <a:lin ang="0" scaled="1"/>
                    <a:tileRect/>
                  </a:gra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21" name="Freeform: Shape 20">
                  <a:extLst>
                    <a:ext uri="{FF2B5EF4-FFF2-40B4-BE49-F238E27FC236}">
                      <a16:creationId xmlns:a16="http://schemas.microsoft.com/office/drawing/2014/main" id="{1CC9A51E-F8FB-FB9B-EEA9-C32B4DDB4379}"/>
                    </a:ext>
                  </a:extLst>
                </p:cNvPr>
                <p:cNvSpPr/>
                <p:nvPr/>
              </p:nvSpPr>
              <p:spPr>
                <a:xfrm rot="-3939779">
                  <a:off x="6820107" y="5113715"/>
                  <a:ext cx="8033" cy="16066"/>
                </a:xfrm>
                <a:custGeom>
                  <a:avLst/>
                  <a:gdLst>
                    <a:gd name="connsiteX0" fmla="*/ 0 w 8033"/>
                    <a:gd name="connsiteY0" fmla="*/ 0 h 16066"/>
                    <a:gd name="connsiteX1" fmla="*/ 8033 w 8033"/>
                    <a:gd name="connsiteY1" fmla="*/ 0 h 16066"/>
                    <a:gd name="connsiteX2" fmla="*/ 8033 w 8033"/>
                    <a:gd name="connsiteY2" fmla="*/ 16066 h 16066"/>
                    <a:gd name="connsiteX3" fmla="*/ 0 w 8033"/>
                    <a:gd name="connsiteY3" fmla="*/ 16066 h 160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033" h="16066">
                      <a:moveTo>
                        <a:pt x="0" y="0"/>
                      </a:moveTo>
                      <a:lnTo>
                        <a:pt x="8033" y="0"/>
                      </a:lnTo>
                      <a:lnTo>
                        <a:pt x="8033" y="16066"/>
                      </a:lnTo>
                      <a:lnTo>
                        <a:pt x="0" y="16066"/>
                      </a:lnTo>
                      <a:close/>
                    </a:path>
                  </a:pathLst>
                </a:custGeom>
                <a:grpFill/>
                <a:ln w="3969" cap="flat">
                  <a:gradFill flip="none" rotWithShape="1">
                    <a:gsLst>
                      <a:gs pos="0">
                        <a:srgbClr val="3604DB"/>
                      </a:gs>
                      <a:gs pos="100000">
                        <a:srgbClr val="B534C4"/>
                      </a:gs>
                    </a:gsLst>
                    <a:lin ang="0" scaled="1"/>
                    <a:tileRect/>
                  </a:gra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22" name="Freeform: Shape 21">
                  <a:extLst>
                    <a:ext uri="{FF2B5EF4-FFF2-40B4-BE49-F238E27FC236}">
                      <a16:creationId xmlns:a16="http://schemas.microsoft.com/office/drawing/2014/main" id="{C9E7BCA3-5BEA-E76D-F75D-E00DDB713740}"/>
                    </a:ext>
                  </a:extLst>
                </p:cNvPr>
                <p:cNvSpPr/>
                <p:nvPr/>
              </p:nvSpPr>
              <p:spPr>
                <a:xfrm rot="-737520">
                  <a:off x="6707102" y="5133243"/>
                  <a:ext cx="16066" cy="8033"/>
                </a:xfrm>
                <a:custGeom>
                  <a:avLst/>
                  <a:gdLst>
                    <a:gd name="connsiteX0" fmla="*/ 0 w 16066"/>
                    <a:gd name="connsiteY0" fmla="*/ 0 h 8033"/>
                    <a:gd name="connsiteX1" fmla="*/ 16066 w 16066"/>
                    <a:gd name="connsiteY1" fmla="*/ 0 h 8033"/>
                    <a:gd name="connsiteX2" fmla="*/ 16066 w 16066"/>
                    <a:gd name="connsiteY2" fmla="*/ 8033 h 8033"/>
                    <a:gd name="connsiteX3" fmla="*/ 0 w 16066"/>
                    <a:gd name="connsiteY3" fmla="*/ 8033 h 80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066" h="8033">
                      <a:moveTo>
                        <a:pt x="0" y="0"/>
                      </a:moveTo>
                      <a:lnTo>
                        <a:pt x="16066" y="0"/>
                      </a:lnTo>
                      <a:lnTo>
                        <a:pt x="16066" y="8033"/>
                      </a:lnTo>
                      <a:lnTo>
                        <a:pt x="0" y="8033"/>
                      </a:lnTo>
                      <a:close/>
                    </a:path>
                  </a:pathLst>
                </a:custGeom>
                <a:grpFill/>
                <a:ln w="3969" cap="flat">
                  <a:gradFill flip="none" rotWithShape="1">
                    <a:gsLst>
                      <a:gs pos="0">
                        <a:srgbClr val="3604DB"/>
                      </a:gs>
                      <a:gs pos="100000">
                        <a:srgbClr val="B534C4"/>
                      </a:gs>
                    </a:gsLst>
                    <a:lin ang="0" scaled="1"/>
                    <a:tileRect/>
                  </a:gra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23" name="Freeform: Shape 22">
                  <a:extLst>
                    <a:ext uri="{FF2B5EF4-FFF2-40B4-BE49-F238E27FC236}">
                      <a16:creationId xmlns:a16="http://schemas.microsoft.com/office/drawing/2014/main" id="{12E7144B-606B-13E7-AE3D-D707B2F86C53}"/>
                    </a:ext>
                  </a:extLst>
                </p:cNvPr>
                <p:cNvSpPr/>
                <p:nvPr/>
              </p:nvSpPr>
              <p:spPr>
                <a:xfrm rot="-737520">
                  <a:off x="6734573" y="5127251"/>
                  <a:ext cx="16066" cy="8033"/>
                </a:xfrm>
                <a:custGeom>
                  <a:avLst/>
                  <a:gdLst>
                    <a:gd name="connsiteX0" fmla="*/ 0 w 16066"/>
                    <a:gd name="connsiteY0" fmla="*/ 0 h 8033"/>
                    <a:gd name="connsiteX1" fmla="*/ 16066 w 16066"/>
                    <a:gd name="connsiteY1" fmla="*/ 0 h 8033"/>
                    <a:gd name="connsiteX2" fmla="*/ 16066 w 16066"/>
                    <a:gd name="connsiteY2" fmla="*/ 8033 h 8033"/>
                    <a:gd name="connsiteX3" fmla="*/ 0 w 16066"/>
                    <a:gd name="connsiteY3" fmla="*/ 8033 h 80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066" h="8033">
                      <a:moveTo>
                        <a:pt x="0" y="0"/>
                      </a:moveTo>
                      <a:lnTo>
                        <a:pt x="16066" y="0"/>
                      </a:lnTo>
                      <a:lnTo>
                        <a:pt x="16066" y="8033"/>
                      </a:lnTo>
                      <a:lnTo>
                        <a:pt x="0" y="8033"/>
                      </a:lnTo>
                      <a:close/>
                    </a:path>
                  </a:pathLst>
                </a:custGeom>
                <a:grpFill/>
                <a:ln w="3969" cap="flat">
                  <a:gradFill flip="none" rotWithShape="1">
                    <a:gsLst>
                      <a:gs pos="0">
                        <a:srgbClr val="3604DB"/>
                      </a:gs>
                      <a:gs pos="100000">
                        <a:srgbClr val="B534C4"/>
                      </a:gs>
                    </a:gsLst>
                    <a:lin ang="0" scaled="1"/>
                    <a:tileRect/>
                  </a:gra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</p:grp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7C8A823-1F5C-D5AD-65A1-D459F1260BB3}"/>
                </a:ext>
              </a:extLst>
            </p:cNvPr>
            <p:cNvSpPr txBox="1"/>
            <p:nvPr/>
          </p:nvSpPr>
          <p:spPr>
            <a:xfrm>
              <a:off x="8100398" y="5125976"/>
              <a:ext cx="1499277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1800" dirty="0">
                  <a:solidFill>
                    <a:srgbClr val="3A20A0"/>
                  </a:solidFill>
                  <a:latin typeface="Aptos Display" panose="020B0004020202020204" pitchFamily="34" charset="0"/>
                </a:rPr>
                <a:t>Cloud-Native App</a:t>
              </a:r>
              <a:endParaRPr lang="en-GB" sz="1800" i="1" dirty="0">
                <a:solidFill>
                  <a:srgbClr val="3A20A0"/>
                </a:solidFill>
                <a:latin typeface="Aptos Display" panose="020B0004020202020204" pitchFamily="34" charset="0"/>
              </a:endParaRPr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29530930-1CCF-B495-5B65-286ED64D4142}"/>
              </a:ext>
            </a:extLst>
          </p:cNvPr>
          <p:cNvSpPr txBox="1"/>
          <p:nvPr/>
        </p:nvSpPr>
        <p:spPr>
          <a:xfrm>
            <a:off x="2755900" y="2898767"/>
            <a:ext cx="1727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>
                <a:gradFill flip="none" rotWithShape="1">
                  <a:gsLst>
                    <a:gs pos="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  <a:tileRect/>
                </a:gradFill>
                <a:latin typeface="Aptos Black" panose="020B0004020202020204" pitchFamily="34" charset="0"/>
              </a:defRPr>
            </a:lvl1pPr>
          </a:lstStyle>
          <a:p>
            <a:r>
              <a:rPr lang="en-GB" dirty="0"/>
              <a:t>Microservices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3C559AEB-403B-B7F1-F0F4-49250346A7F2}"/>
              </a:ext>
            </a:extLst>
          </p:cNvPr>
          <p:cNvSpPr txBox="1"/>
          <p:nvPr/>
        </p:nvSpPr>
        <p:spPr>
          <a:xfrm>
            <a:off x="4360790" y="3902912"/>
            <a:ext cx="1818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>
                <a:gradFill flip="none" rotWithShape="1">
                  <a:gsLst>
                    <a:gs pos="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  <a:tileRect/>
                </a:gradFill>
                <a:latin typeface="Aptos Black" panose="020B0004020202020204" pitchFamily="34" charset="0"/>
              </a:rPr>
              <a:t>Modern</a:t>
            </a:r>
            <a:r>
              <a:rPr lang="en-GB" dirty="0">
                <a:latin typeface="Aptos Black" panose="020B0004020202020204" pitchFamily="34" charset="0"/>
              </a:rPr>
              <a:t> </a:t>
            </a:r>
            <a:r>
              <a:rPr lang="en-GB" dirty="0">
                <a:gradFill flip="none" rotWithShape="1">
                  <a:gsLst>
                    <a:gs pos="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  <a:tileRect/>
                </a:gradFill>
                <a:latin typeface="Aptos Black" panose="020B0004020202020204" pitchFamily="34" charset="0"/>
              </a:rPr>
              <a:t>Design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DC5B6112-59AD-91CF-64BB-4D1DE81E6441}"/>
              </a:ext>
            </a:extLst>
          </p:cNvPr>
          <p:cNvSpPr txBox="1"/>
          <p:nvPr/>
        </p:nvSpPr>
        <p:spPr>
          <a:xfrm>
            <a:off x="3538634" y="1793005"/>
            <a:ext cx="1394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>
                <a:gradFill flip="none" rotWithShape="1">
                  <a:gsLst>
                    <a:gs pos="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  <a:tileRect/>
                </a:gradFill>
                <a:latin typeface="Aptos Black" panose="020B0004020202020204" pitchFamily="34" charset="0"/>
              </a:rPr>
              <a:t>Containers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1014EDF2-43D6-15ED-B5EA-C116F2B62EE9}"/>
              </a:ext>
            </a:extLst>
          </p:cNvPr>
          <p:cNvSpPr txBox="1"/>
          <p:nvPr/>
        </p:nvSpPr>
        <p:spPr>
          <a:xfrm>
            <a:off x="6446764" y="1839172"/>
            <a:ext cx="11290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>
                <a:gradFill flip="none" rotWithShape="1">
                  <a:gsLst>
                    <a:gs pos="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  <a:tileRect/>
                </a:gradFill>
                <a:latin typeface="Aptos Black" panose="020B0004020202020204" pitchFamily="34" charset="0"/>
              </a:defRPr>
            </a:lvl1pPr>
          </a:lstStyle>
          <a:p>
            <a:r>
              <a:rPr lang="en-GB" dirty="0"/>
              <a:t>Backing</a:t>
            </a:r>
            <a:br>
              <a:rPr lang="en-GB" dirty="0"/>
            </a:br>
            <a:r>
              <a:rPr lang="en-GB" dirty="0"/>
              <a:t>Services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549EE2A1-4116-DCD7-FB01-E7F5F63FA414}"/>
              </a:ext>
            </a:extLst>
          </p:cNvPr>
          <p:cNvSpPr txBox="1"/>
          <p:nvPr/>
        </p:nvSpPr>
        <p:spPr>
          <a:xfrm>
            <a:off x="6368160" y="3429000"/>
            <a:ext cx="1461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>
                <a:gradFill flip="none" rotWithShape="1">
                  <a:gsLst>
                    <a:gs pos="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  <a:tileRect/>
                </a:gradFill>
                <a:latin typeface="Aptos Black" panose="020B0004020202020204" pitchFamily="34" charset="0"/>
              </a:rPr>
              <a:t>Automation</a:t>
            </a:r>
          </a:p>
        </p:txBody>
      </p:sp>
    </p:spTree>
    <p:extLst>
      <p:ext uri="{BB962C8B-B14F-4D97-AF65-F5344CB8AC3E}">
        <p14:creationId xmlns:p14="http://schemas.microsoft.com/office/powerpoint/2010/main" val="30458395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roup 82">
            <a:extLst>
              <a:ext uri="{FF2B5EF4-FFF2-40B4-BE49-F238E27FC236}">
                <a16:creationId xmlns:a16="http://schemas.microsoft.com/office/drawing/2014/main" id="{D6EEBCC5-B37F-B38C-2AC4-FA47A7170CE4}"/>
              </a:ext>
            </a:extLst>
          </p:cNvPr>
          <p:cNvGrpSpPr/>
          <p:nvPr/>
        </p:nvGrpSpPr>
        <p:grpSpPr>
          <a:xfrm>
            <a:off x="1352550" y="958851"/>
            <a:ext cx="9448800" cy="4146549"/>
            <a:chOff x="1352550" y="958851"/>
            <a:chExt cx="9448800" cy="4146549"/>
          </a:xfrm>
        </p:grpSpPr>
        <p:sp>
          <p:nvSpPr>
            <p:cNvPr id="81" name="Rectangle: Rounded Corners 80">
              <a:extLst>
                <a:ext uri="{FF2B5EF4-FFF2-40B4-BE49-F238E27FC236}">
                  <a16:creationId xmlns:a16="http://schemas.microsoft.com/office/drawing/2014/main" id="{01E2CE27-9124-D5D6-2FA3-6FDCA9713A52}"/>
                </a:ext>
              </a:extLst>
            </p:cNvPr>
            <p:cNvSpPr/>
            <p:nvPr/>
          </p:nvSpPr>
          <p:spPr>
            <a:xfrm>
              <a:off x="1352550" y="958851"/>
              <a:ext cx="9448800" cy="4146549"/>
            </a:xfrm>
            <a:prstGeom prst="roundRect">
              <a:avLst>
                <a:gd name="adj" fmla="val 2515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0" name="Rectangle: Rounded Corners 79">
              <a:extLst>
                <a:ext uri="{FF2B5EF4-FFF2-40B4-BE49-F238E27FC236}">
                  <a16:creationId xmlns:a16="http://schemas.microsoft.com/office/drawing/2014/main" id="{6693F530-F0CB-F279-A899-A5B923FC5351}"/>
                </a:ext>
              </a:extLst>
            </p:cNvPr>
            <p:cNvSpPr/>
            <p:nvPr/>
          </p:nvSpPr>
          <p:spPr>
            <a:xfrm>
              <a:off x="1631950" y="4273294"/>
              <a:ext cx="8439149" cy="508062"/>
            </a:xfrm>
            <a:prstGeom prst="roundRect">
              <a:avLst>
                <a:gd name="adj" fmla="val 25416"/>
              </a:avLst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b="1" dirty="0"/>
                <a:t>Host OS</a:t>
              </a:r>
            </a:p>
          </p:txBody>
        </p: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A13E454A-B95A-DE87-4135-41BD2551BF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48076" y="4020388"/>
              <a:ext cx="907224" cy="907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9F2FEF02-D94A-A2B4-2368-5E2B6AC659D3}"/>
                </a:ext>
              </a:extLst>
            </p:cNvPr>
            <p:cNvGrpSpPr/>
            <p:nvPr/>
          </p:nvGrpSpPr>
          <p:grpSpPr>
            <a:xfrm>
              <a:off x="1855003" y="1557545"/>
              <a:ext cx="2327068" cy="2781300"/>
              <a:chOff x="343703" y="2351995"/>
              <a:chExt cx="2327068" cy="2781300"/>
            </a:xfrm>
          </p:grpSpPr>
          <p:sp>
            <p:nvSpPr>
              <p:cNvPr id="2" name="Rectangle: Rounded Corners 1">
                <a:extLst>
                  <a:ext uri="{FF2B5EF4-FFF2-40B4-BE49-F238E27FC236}">
                    <a16:creationId xmlns:a16="http://schemas.microsoft.com/office/drawing/2014/main" id="{9F7BBBE7-28F6-4D3F-B460-E67A3159AF09}"/>
                  </a:ext>
                </a:extLst>
              </p:cNvPr>
              <p:cNvSpPr/>
              <p:nvPr/>
            </p:nvSpPr>
            <p:spPr>
              <a:xfrm>
                <a:off x="343704" y="2351995"/>
                <a:ext cx="2327067" cy="2781300"/>
              </a:xfrm>
              <a:prstGeom prst="roundRect">
                <a:avLst>
                  <a:gd name="adj" fmla="val 4660"/>
                </a:avLst>
              </a:prstGeom>
              <a:solidFill>
                <a:srgbClr val="A6A6A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F2D66098-358E-2388-DBB0-1622EE2B4A7A}"/>
                  </a:ext>
                </a:extLst>
              </p:cNvPr>
              <p:cNvSpPr txBox="1"/>
              <p:nvPr/>
            </p:nvSpPr>
            <p:spPr>
              <a:xfrm>
                <a:off x="343703" y="2433038"/>
                <a:ext cx="232706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dirty="0">
                    <a:solidFill>
                      <a:schemeClr val="bg1"/>
                    </a:solidFill>
                    <a:latin typeface="Aptos SemiBold" panose="020B0004020202020204" pitchFamily="34" charset="0"/>
                  </a:rPr>
                  <a:t>Product:1.0</a:t>
                </a: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3331E3A3-A598-F91E-1D5D-3C2BE2C9ACB7}"/>
                  </a:ext>
                </a:extLst>
              </p:cNvPr>
              <p:cNvSpPr txBox="1"/>
              <p:nvPr/>
            </p:nvSpPr>
            <p:spPr>
              <a:xfrm>
                <a:off x="546100" y="2950554"/>
                <a:ext cx="1875521" cy="369332"/>
              </a:xfrm>
              <a:prstGeom prst="rect">
                <a:avLst/>
              </a:prstGeom>
              <a:solidFill>
                <a:srgbClr val="A6A6A6"/>
              </a:solidFill>
              <a:ln w="6350" cap="rnd"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 err="1">
                    <a:solidFill>
                      <a:schemeClr val="bg1"/>
                    </a:solidFill>
                  </a:rPr>
                  <a:t>Product:API</a:t>
                </a:r>
                <a:r>
                  <a:rPr lang="en-GB" dirty="0">
                    <a:solidFill>
                      <a:schemeClr val="bg1"/>
                    </a:solidFill>
                  </a:rPr>
                  <a:t>  v1.1</a:t>
                </a:r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D3A80574-5881-3DC2-CB3C-4B35962335B2}"/>
                  </a:ext>
                </a:extLst>
              </p:cNvPr>
              <p:cNvSpPr txBox="1"/>
              <p:nvPr/>
            </p:nvSpPr>
            <p:spPr>
              <a:xfrm>
                <a:off x="546100" y="3460556"/>
                <a:ext cx="1875521" cy="369332"/>
              </a:xfrm>
              <a:prstGeom prst="rect">
                <a:avLst/>
              </a:prstGeom>
              <a:solidFill>
                <a:srgbClr val="A6A6A6"/>
              </a:solidFill>
              <a:ln w="6350" cap="rnd"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>
                    <a:solidFill>
                      <a:schemeClr val="bg1"/>
                    </a:solidFill>
                  </a:rPr>
                  <a:t>Lib-L 	           v2</a:t>
                </a: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58E903A0-ED62-01D4-8DA3-11665F4A22B2}"/>
                  </a:ext>
                </a:extLst>
              </p:cNvPr>
              <p:cNvSpPr txBox="1"/>
              <p:nvPr/>
            </p:nvSpPr>
            <p:spPr>
              <a:xfrm>
                <a:off x="546100" y="4590856"/>
                <a:ext cx="1875521" cy="369332"/>
              </a:xfrm>
              <a:prstGeom prst="rect">
                <a:avLst/>
              </a:prstGeom>
              <a:solidFill>
                <a:srgbClr val="A6A6A6"/>
              </a:solidFill>
              <a:ln w="6350" cap="rnd"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>
                    <a:solidFill>
                      <a:schemeClr val="bg1"/>
                    </a:solidFill>
                  </a:rPr>
                  <a:t>Runtime	          v5</a:t>
                </a:r>
              </a:p>
            </p:txBody>
          </p:sp>
        </p:grp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C78B4894-3B7A-B675-EF97-417BF7203FBF}"/>
                </a:ext>
              </a:extLst>
            </p:cNvPr>
            <p:cNvGrpSpPr/>
            <p:nvPr/>
          </p:nvGrpSpPr>
          <p:grpSpPr>
            <a:xfrm>
              <a:off x="4556928" y="1557545"/>
              <a:ext cx="2327068" cy="2781300"/>
              <a:chOff x="3252003" y="2351995"/>
              <a:chExt cx="2327068" cy="2781300"/>
            </a:xfrm>
          </p:grpSpPr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28089152-E4FA-C69B-CD59-BE5A08EB341E}"/>
                  </a:ext>
                </a:extLst>
              </p:cNvPr>
              <p:cNvSpPr/>
              <p:nvPr/>
            </p:nvSpPr>
            <p:spPr>
              <a:xfrm>
                <a:off x="3252004" y="2351995"/>
                <a:ext cx="2327067" cy="2781300"/>
              </a:xfrm>
              <a:prstGeom prst="roundRect">
                <a:avLst>
                  <a:gd name="adj" fmla="val 4660"/>
                </a:avLst>
              </a:prstGeom>
              <a:solidFill>
                <a:srgbClr val="B735C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9E2F6607-8510-F0F7-9E43-EBD8E850891B}"/>
                  </a:ext>
                </a:extLst>
              </p:cNvPr>
              <p:cNvSpPr txBox="1"/>
              <p:nvPr/>
            </p:nvSpPr>
            <p:spPr>
              <a:xfrm>
                <a:off x="3252003" y="2433038"/>
                <a:ext cx="232706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dirty="0">
                    <a:solidFill>
                      <a:schemeClr val="bg1"/>
                    </a:solidFill>
                    <a:latin typeface="Aptos SemiBold" panose="020B0004020202020204" pitchFamily="34" charset="0"/>
                  </a:rPr>
                  <a:t>Basket:2.0</a:t>
                </a:r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6E5A4A17-6D21-B6E3-F275-83CA03EAB79C}"/>
                  </a:ext>
                </a:extLst>
              </p:cNvPr>
              <p:cNvSpPr txBox="1"/>
              <p:nvPr/>
            </p:nvSpPr>
            <p:spPr>
              <a:xfrm>
                <a:off x="3477775" y="2950554"/>
                <a:ext cx="1875521" cy="369332"/>
              </a:xfrm>
              <a:prstGeom prst="rect">
                <a:avLst/>
              </a:prstGeom>
              <a:solidFill>
                <a:srgbClr val="B735C4"/>
              </a:solidFill>
              <a:ln w="6350" cap="rnd">
                <a:solidFill>
                  <a:srgbClr val="7030A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 err="1">
                    <a:solidFill>
                      <a:schemeClr val="bg1"/>
                    </a:solidFill>
                  </a:rPr>
                  <a:t>Basket:API</a:t>
                </a:r>
                <a:r>
                  <a:rPr lang="en-GB" dirty="0">
                    <a:solidFill>
                      <a:schemeClr val="bg1"/>
                    </a:solidFill>
                  </a:rPr>
                  <a:t>    v4</a:t>
                </a:r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D707E034-127F-F9C2-C95B-3B0F377C63CF}"/>
                  </a:ext>
                </a:extLst>
              </p:cNvPr>
              <p:cNvSpPr txBox="1"/>
              <p:nvPr/>
            </p:nvSpPr>
            <p:spPr>
              <a:xfrm>
                <a:off x="3477775" y="3459586"/>
                <a:ext cx="1875521" cy="369332"/>
              </a:xfrm>
              <a:prstGeom prst="rect">
                <a:avLst/>
              </a:prstGeom>
              <a:solidFill>
                <a:srgbClr val="B735C4"/>
              </a:solidFill>
              <a:ln w="6350" cap="rnd">
                <a:solidFill>
                  <a:srgbClr val="7030A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>
                    <a:solidFill>
                      <a:schemeClr val="bg1"/>
                    </a:solidFill>
                  </a:rPr>
                  <a:t>Lib-L	      v3.1</a:t>
                </a: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5540701D-A91A-6B1F-1F38-D03B62C77FB4}"/>
                  </a:ext>
                </a:extLst>
              </p:cNvPr>
              <p:cNvSpPr txBox="1"/>
              <p:nvPr/>
            </p:nvSpPr>
            <p:spPr>
              <a:xfrm>
                <a:off x="3477775" y="3968618"/>
                <a:ext cx="1875521" cy="369332"/>
              </a:xfrm>
              <a:prstGeom prst="rect">
                <a:avLst/>
              </a:prstGeom>
              <a:solidFill>
                <a:srgbClr val="B735C4"/>
              </a:solidFill>
              <a:ln w="6350" cap="rnd">
                <a:solidFill>
                  <a:srgbClr val="7030A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>
                    <a:solidFill>
                      <a:schemeClr val="bg1"/>
                    </a:solidFill>
                  </a:rPr>
                  <a:t>Lib-M	        v9</a:t>
                </a:r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E22CBDE3-148A-515A-67A7-34AF90749485}"/>
                  </a:ext>
                </a:extLst>
              </p:cNvPr>
              <p:cNvSpPr txBox="1"/>
              <p:nvPr/>
            </p:nvSpPr>
            <p:spPr>
              <a:xfrm>
                <a:off x="3477775" y="4590856"/>
                <a:ext cx="1875521" cy="369332"/>
              </a:xfrm>
              <a:prstGeom prst="rect">
                <a:avLst/>
              </a:prstGeom>
              <a:solidFill>
                <a:srgbClr val="B735C4"/>
              </a:solidFill>
              <a:ln w="6350" cap="rnd">
                <a:solidFill>
                  <a:srgbClr val="7030A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>
                    <a:solidFill>
                      <a:schemeClr val="bg1"/>
                    </a:solidFill>
                  </a:rPr>
                  <a:t>Runtime	        v7</a:t>
                </a:r>
              </a:p>
            </p:txBody>
          </p:sp>
        </p:grpSp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B63CB2C2-E6B5-1C61-1C01-E7871E9827FC}"/>
                </a:ext>
              </a:extLst>
            </p:cNvPr>
            <p:cNvGrpSpPr/>
            <p:nvPr/>
          </p:nvGrpSpPr>
          <p:grpSpPr>
            <a:xfrm>
              <a:off x="7258854" y="1557545"/>
              <a:ext cx="2333488" cy="2781300"/>
              <a:chOff x="6160304" y="2351995"/>
              <a:chExt cx="2333488" cy="2781300"/>
            </a:xfrm>
          </p:grpSpPr>
          <p:sp>
            <p:nvSpPr>
              <p:cNvPr id="52" name="Rectangle: Rounded Corners 51">
                <a:extLst>
                  <a:ext uri="{FF2B5EF4-FFF2-40B4-BE49-F238E27FC236}">
                    <a16:creationId xmlns:a16="http://schemas.microsoft.com/office/drawing/2014/main" id="{6F7F3F48-1D5D-546C-6690-889B0C496665}"/>
                  </a:ext>
                </a:extLst>
              </p:cNvPr>
              <p:cNvSpPr/>
              <p:nvPr/>
            </p:nvSpPr>
            <p:spPr>
              <a:xfrm>
                <a:off x="6160304" y="2351995"/>
                <a:ext cx="2327067" cy="2781300"/>
              </a:xfrm>
              <a:prstGeom prst="roundRect">
                <a:avLst>
                  <a:gd name="adj" fmla="val 4660"/>
                </a:avLst>
              </a:prstGeom>
              <a:solidFill>
                <a:srgbClr val="3604DB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466E7396-B46F-CA75-1565-DC01A19F276C}"/>
                  </a:ext>
                </a:extLst>
              </p:cNvPr>
              <p:cNvSpPr txBox="1"/>
              <p:nvPr/>
            </p:nvSpPr>
            <p:spPr>
              <a:xfrm>
                <a:off x="6166725" y="2433038"/>
                <a:ext cx="232706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dirty="0">
                    <a:solidFill>
                      <a:schemeClr val="bg1"/>
                    </a:solidFill>
                    <a:latin typeface="Aptos SemiBold" panose="020B0004020202020204" pitchFamily="34" charset="0"/>
                  </a:rPr>
                  <a:t>Product:2.0</a:t>
                </a:r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974EC0F0-555A-CE2F-E040-2750D1173A23}"/>
                  </a:ext>
                </a:extLst>
              </p:cNvPr>
              <p:cNvSpPr txBox="1"/>
              <p:nvPr/>
            </p:nvSpPr>
            <p:spPr>
              <a:xfrm>
                <a:off x="6386076" y="2950554"/>
                <a:ext cx="1875521" cy="369332"/>
              </a:xfrm>
              <a:prstGeom prst="rect">
                <a:avLst/>
              </a:prstGeom>
              <a:solidFill>
                <a:srgbClr val="3604DB"/>
              </a:solidFill>
              <a:ln w="6350" cap="rnd">
                <a:solidFill>
                  <a:srgbClr val="00206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 err="1">
                    <a:solidFill>
                      <a:schemeClr val="bg1"/>
                    </a:solidFill>
                  </a:rPr>
                  <a:t>Product:API</a:t>
                </a:r>
                <a:r>
                  <a:rPr lang="en-GB" dirty="0">
                    <a:solidFill>
                      <a:schemeClr val="bg1"/>
                    </a:solidFill>
                  </a:rPr>
                  <a:t>    v2</a:t>
                </a:r>
              </a:p>
            </p:txBody>
          </p: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87C75557-A085-7569-10B6-712B37A4571B}"/>
                  </a:ext>
                </a:extLst>
              </p:cNvPr>
              <p:cNvSpPr txBox="1"/>
              <p:nvPr/>
            </p:nvSpPr>
            <p:spPr>
              <a:xfrm>
                <a:off x="6386076" y="3459586"/>
                <a:ext cx="1875521" cy="369332"/>
              </a:xfrm>
              <a:prstGeom prst="rect">
                <a:avLst/>
              </a:prstGeom>
              <a:solidFill>
                <a:srgbClr val="3604DB"/>
              </a:solidFill>
              <a:ln w="6350" cap="rnd">
                <a:solidFill>
                  <a:srgbClr val="00206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>
                    <a:solidFill>
                      <a:schemeClr val="bg1"/>
                    </a:solidFill>
                  </a:rPr>
                  <a:t>Lib-L	          v3</a:t>
                </a:r>
              </a:p>
            </p:txBody>
          </p: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5B66FBC6-5733-756F-57DF-DBD698C27A70}"/>
                  </a:ext>
                </a:extLst>
              </p:cNvPr>
              <p:cNvSpPr txBox="1"/>
              <p:nvPr/>
            </p:nvSpPr>
            <p:spPr>
              <a:xfrm>
                <a:off x="6386076" y="4590856"/>
                <a:ext cx="1875521" cy="369332"/>
              </a:xfrm>
              <a:prstGeom prst="rect">
                <a:avLst/>
              </a:prstGeom>
              <a:solidFill>
                <a:srgbClr val="3604DB"/>
              </a:solidFill>
              <a:ln w="6350" cap="rnd">
                <a:solidFill>
                  <a:srgbClr val="00206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>
                    <a:solidFill>
                      <a:schemeClr val="bg1"/>
                    </a:solidFill>
                  </a:rPr>
                  <a:t>Runtime	          v6</a:t>
                </a:r>
              </a:p>
            </p:txBody>
          </p:sp>
        </p:grp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1D7DC67F-FA1D-06A1-EAC7-9A64E09F3FF6}"/>
                </a:ext>
              </a:extLst>
            </p:cNvPr>
            <p:cNvSpPr txBox="1"/>
            <p:nvPr/>
          </p:nvSpPr>
          <p:spPr>
            <a:xfrm>
              <a:off x="1536700" y="1000857"/>
              <a:ext cx="915035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dirty="0">
                  <a:solidFill>
                    <a:schemeClr val="bg1"/>
                  </a:solidFill>
                  <a:latin typeface="Aptos SemiBold" panose="020B0004020202020204" pitchFamily="34" charset="0"/>
                </a:rPr>
                <a:t>Host Machine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446256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C82254C-DCF3-12AA-C606-8768DDE0C8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7847" y="3738562"/>
            <a:ext cx="3429000" cy="2581275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502037B9-B9BA-3B1F-D314-8219E361A8A4}"/>
              </a:ext>
            </a:extLst>
          </p:cNvPr>
          <p:cNvGrpSpPr/>
          <p:nvPr/>
        </p:nvGrpSpPr>
        <p:grpSpPr>
          <a:xfrm>
            <a:off x="1352550" y="958851"/>
            <a:ext cx="6178550" cy="2923761"/>
            <a:chOff x="1352550" y="958851"/>
            <a:chExt cx="6178550" cy="2923761"/>
          </a:xfrm>
        </p:grpSpPr>
        <p:sp>
          <p:nvSpPr>
            <p:cNvPr id="81" name="Rectangle: Rounded Corners 80">
              <a:extLst>
                <a:ext uri="{FF2B5EF4-FFF2-40B4-BE49-F238E27FC236}">
                  <a16:creationId xmlns:a16="http://schemas.microsoft.com/office/drawing/2014/main" id="{01E2CE27-9124-D5D6-2FA3-6FDCA9713A52}"/>
                </a:ext>
              </a:extLst>
            </p:cNvPr>
            <p:cNvSpPr/>
            <p:nvPr/>
          </p:nvSpPr>
          <p:spPr>
            <a:xfrm>
              <a:off x="1352550" y="958851"/>
              <a:ext cx="5803900" cy="2470149"/>
            </a:xfrm>
            <a:prstGeom prst="roundRect">
              <a:avLst>
                <a:gd name="adj" fmla="val 6371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A13E454A-B95A-DE87-4135-41BD2551BF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23876" y="2975388"/>
              <a:ext cx="907224" cy="907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9F7BBBE7-28F6-4D3F-B460-E67A3159AF09}"/>
                </a:ext>
              </a:extLst>
            </p:cNvPr>
            <p:cNvSpPr/>
            <p:nvPr/>
          </p:nvSpPr>
          <p:spPr>
            <a:xfrm>
              <a:off x="1855004" y="1557545"/>
              <a:ext cx="2327067" cy="544305"/>
            </a:xfrm>
            <a:prstGeom prst="roundRect">
              <a:avLst>
                <a:gd name="adj" fmla="val 24493"/>
              </a:avLst>
            </a:prstGeom>
            <a:solidFill>
              <a:srgbClr val="A6A6A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F2D66098-358E-2388-DBB0-1622EE2B4A7A}"/>
                </a:ext>
              </a:extLst>
            </p:cNvPr>
            <p:cNvSpPr txBox="1"/>
            <p:nvPr/>
          </p:nvSpPr>
          <p:spPr>
            <a:xfrm>
              <a:off x="1855003" y="1638588"/>
              <a:ext cx="232706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dirty="0">
                  <a:solidFill>
                    <a:schemeClr val="bg1"/>
                  </a:solidFill>
                  <a:latin typeface="Aptos SemiBold" panose="020B0004020202020204" pitchFamily="34" charset="0"/>
                </a:rPr>
                <a:t>App 1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1D7DC67F-FA1D-06A1-EAC7-9A64E09F3FF6}"/>
                </a:ext>
              </a:extLst>
            </p:cNvPr>
            <p:cNvSpPr txBox="1"/>
            <p:nvPr/>
          </p:nvSpPr>
          <p:spPr>
            <a:xfrm>
              <a:off x="1536700" y="1000857"/>
              <a:ext cx="515997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dirty="0">
                  <a:solidFill>
                    <a:schemeClr val="bg1"/>
                  </a:solidFill>
                  <a:latin typeface="Aptos SemiBold" panose="020B0004020202020204" pitchFamily="34" charset="0"/>
                </a:rPr>
                <a:t>Docker Host</a:t>
              </a: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6BDF07B3-2DCA-AAE9-54EB-F46B037297B6}"/>
                </a:ext>
              </a:extLst>
            </p:cNvPr>
            <p:cNvSpPr/>
            <p:nvPr/>
          </p:nvSpPr>
          <p:spPr>
            <a:xfrm>
              <a:off x="1855004" y="2340770"/>
              <a:ext cx="2327067" cy="544305"/>
            </a:xfrm>
            <a:prstGeom prst="roundRect">
              <a:avLst>
                <a:gd name="adj" fmla="val 22159"/>
              </a:avLst>
            </a:prstGeom>
            <a:solidFill>
              <a:srgbClr val="B735C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Service 1</a:t>
              </a: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C11F9AE7-0EC6-CDC3-CFA9-16B9D1173335}"/>
                </a:ext>
              </a:extLst>
            </p:cNvPr>
            <p:cNvSpPr/>
            <p:nvPr/>
          </p:nvSpPr>
          <p:spPr>
            <a:xfrm>
              <a:off x="4369604" y="1557545"/>
              <a:ext cx="2327067" cy="544305"/>
            </a:xfrm>
            <a:prstGeom prst="roundRect">
              <a:avLst>
                <a:gd name="adj" fmla="val 22159"/>
              </a:avLst>
            </a:prstGeom>
            <a:solidFill>
              <a:srgbClr val="3604D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App 2</a:t>
              </a:r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0611A1B3-8163-965D-8666-A3BAC24E8798}"/>
                </a:ext>
              </a:extLst>
            </p:cNvPr>
            <p:cNvSpPr/>
            <p:nvPr/>
          </p:nvSpPr>
          <p:spPr>
            <a:xfrm>
              <a:off x="4369604" y="2340770"/>
              <a:ext cx="2327067" cy="544305"/>
            </a:xfrm>
            <a:prstGeom prst="roundRect">
              <a:avLst>
                <a:gd name="adj" fmla="val 22159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Service 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568800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roup 50">
            <a:extLst>
              <a:ext uri="{FF2B5EF4-FFF2-40B4-BE49-F238E27FC236}">
                <a16:creationId xmlns:a16="http://schemas.microsoft.com/office/drawing/2014/main" id="{9FD4E5B5-5C70-C22C-0724-48B764A647FF}"/>
              </a:ext>
            </a:extLst>
          </p:cNvPr>
          <p:cNvGrpSpPr/>
          <p:nvPr/>
        </p:nvGrpSpPr>
        <p:grpSpPr>
          <a:xfrm>
            <a:off x="171450" y="317500"/>
            <a:ext cx="7175500" cy="4032250"/>
            <a:chOff x="171450" y="317500"/>
            <a:chExt cx="7175500" cy="4032250"/>
          </a:xfrm>
        </p:grpSpPr>
        <p:sp>
          <p:nvSpPr>
            <p:cNvPr id="50" name="Rectangle: Rounded Corners 49">
              <a:extLst>
                <a:ext uri="{FF2B5EF4-FFF2-40B4-BE49-F238E27FC236}">
                  <a16:creationId xmlns:a16="http://schemas.microsoft.com/office/drawing/2014/main" id="{7918A339-C8E1-6981-2536-D77565497175}"/>
                </a:ext>
              </a:extLst>
            </p:cNvPr>
            <p:cNvSpPr/>
            <p:nvPr/>
          </p:nvSpPr>
          <p:spPr>
            <a:xfrm>
              <a:off x="171450" y="317500"/>
              <a:ext cx="7175500" cy="403225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893A0619-541A-E5AA-4079-75E63EA9C825}"/>
                </a:ext>
              </a:extLst>
            </p:cNvPr>
            <p:cNvSpPr/>
            <p:nvPr/>
          </p:nvSpPr>
          <p:spPr>
            <a:xfrm>
              <a:off x="2255839" y="3311651"/>
              <a:ext cx="2843212" cy="784099"/>
            </a:xfrm>
            <a:prstGeom prst="roundRect">
              <a:avLst>
                <a:gd name="adj" fmla="val 17349"/>
              </a:avLst>
            </a:prstGeom>
            <a:solidFill>
              <a:srgbClr val="4668C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36000" rtlCol="0" anchor="t" anchorCtr="0"/>
            <a:lstStyle/>
            <a:p>
              <a:pPr algn="ctr"/>
              <a:r>
                <a:rPr lang="en-GB" sz="1600" b="1" dirty="0"/>
                <a:t>Infrastructure</a:t>
              </a:r>
            </a:p>
          </p:txBody>
        </p:sp>
        <p:pic>
          <p:nvPicPr>
            <p:cNvPr id="9" name="Graphic 8" descr="Laptop with solid fill">
              <a:extLst>
                <a:ext uri="{FF2B5EF4-FFF2-40B4-BE49-F238E27FC236}">
                  <a16:creationId xmlns:a16="http://schemas.microsoft.com/office/drawing/2014/main" id="{BA931CF0-36B4-60DB-6FA9-74EAA63602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630400" y="3498316"/>
              <a:ext cx="621750" cy="597434"/>
            </a:xfrm>
            <a:prstGeom prst="rect">
              <a:avLst/>
            </a:prstGeom>
          </p:spPr>
        </p:pic>
        <p:pic>
          <p:nvPicPr>
            <p:cNvPr id="11" name="Graphic 10" descr="Server with solid fill">
              <a:extLst>
                <a:ext uri="{FF2B5EF4-FFF2-40B4-BE49-F238E27FC236}">
                  <a16:creationId xmlns:a16="http://schemas.microsoft.com/office/drawing/2014/main" id="{40E11604-BC7E-F279-D542-C2C77D9BCF2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514451" y="3572995"/>
              <a:ext cx="466313" cy="448075"/>
            </a:xfrm>
            <a:prstGeom prst="rect">
              <a:avLst/>
            </a:prstGeom>
          </p:spPr>
        </p:pic>
        <p:pic>
          <p:nvPicPr>
            <p:cNvPr id="13" name="Graphic 12" descr="Cloud with solid fill">
              <a:extLst>
                <a:ext uri="{FF2B5EF4-FFF2-40B4-BE49-F238E27FC236}">
                  <a16:creationId xmlns:a16="http://schemas.microsoft.com/office/drawing/2014/main" id="{4EABD281-FA4B-C267-E91B-4453FC634A0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flipH="1">
              <a:off x="4243065" y="3512837"/>
              <a:ext cx="591526" cy="568392"/>
            </a:xfrm>
            <a:prstGeom prst="rect">
              <a:avLst/>
            </a:prstGeom>
          </p:spPr>
        </p:pic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9771AAD4-D40A-52B6-DAD7-CA7509EEEF74}"/>
                </a:ext>
              </a:extLst>
            </p:cNvPr>
            <p:cNvSpPr/>
            <p:nvPr/>
          </p:nvSpPr>
          <p:spPr>
            <a:xfrm>
              <a:off x="2255839" y="2919704"/>
              <a:ext cx="2843212" cy="331948"/>
            </a:xfrm>
            <a:prstGeom prst="roundRect">
              <a:avLst>
                <a:gd name="adj" fmla="val 39164"/>
              </a:avLst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b="1" dirty="0"/>
                <a:t>Host OS</a:t>
              </a:r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4D80BC73-98F0-93FE-A1B3-8C2F4FAED657}"/>
                </a:ext>
              </a:extLst>
            </p:cNvPr>
            <p:cNvSpPr/>
            <p:nvPr/>
          </p:nvSpPr>
          <p:spPr>
            <a:xfrm>
              <a:off x="2255839" y="2527758"/>
              <a:ext cx="2843212" cy="331948"/>
            </a:xfrm>
            <a:prstGeom prst="roundRect">
              <a:avLst>
                <a:gd name="adj" fmla="val 39164"/>
              </a:avLst>
            </a:prstGeom>
            <a:solidFill>
              <a:srgbClr val="55C3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b="1" dirty="0"/>
                <a:t>Hypervisor</a:t>
              </a:r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19690168-1102-D23B-9B10-C548D795E35A}"/>
                </a:ext>
              </a:extLst>
            </p:cNvPr>
            <p:cNvSpPr/>
            <p:nvPr/>
          </p:nvSpPr>
          <p:spPr>
            <a:xfrm>
              <a:off x="2255839" y="583426"/>
              <a:ext cx="1384905" cy="1856145"/>
            </a:xfrm>
            <a:prstGeom prst="roundRect">
              <a:avLst>
                <a:gd name="adj" fmla="val 14644"/>
              </a:avLst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GB" sz="1600" b="1" dirty="0"/>
                <a:t>VM 1</a:t>
              </a:r>
            </a:p>
          </p:txBody>
        </p:sp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F20F9BDE-D5F2-D9BE-FE4E-2D84F162CC80}"/>
                </a:ext>
              </a:extLst>
            </p:cNvPr>
            <p:cNvSpPr/>
            <p:nvPr/>
          </p:nvSpPr>
          <p:spPr>
            <a:xfrm>
              <a:off x="3714146" y="583426"/>
              <a:ext cx="1384905" cy="1856145"/>
            </a:xfrm>
            <a:prstGeom prst="roundRect">
              <a:avLst>
                <a:gd name="adj" fmla="val 12149"/>
              </a:avLst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GB" sz="1600" b="1" dirty="0"/>
                <a:t>VM 2</a:t>
              </a:r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B718A351-12F6-AF71-E9A2-37F6F6BE93FA}"/>
                </a:ext>
              </a:extLst>
            </p:cNvPr>
            <p:cNvSpPr/>
            <p:nvPr/>
          </p:nvSpPr>
          <p:spPr>
            <a:xfrm>
              <a:off x="2326001" y="1666780"/>
              <a:ext cx="1245660" cy="690691"/>
            </a:xfrm>
            <a:prstGeom prst="roundRect">
              <a:avLst>
                <a:gd name="adj" fmla="val 23546"/>
              </a:avLst>
            </a:prstGeom>
            <a:solidFill>
              <a:srgbClr val="EF8E8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b="1" dirty="0"/>
                <a:t>Guest OS</a:t>
              </a:r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4E3B0C44-0A68-49C0-0818-778478AC52F7}"/>
                </a:ext>
              </a:extLst>
            </p:cNvPr>
            <p:cNvSpPr/>
            <p:nvPr/>
          </p:nvSpPr>
          <p:spPr>
            <a:xfrm>
              <a:off x="2326001" y="1334101"/>
              <a:ext cx="1245660" cy="279517"/>
            </a:xfrm>
            <a:prstGeom prst="roundRect">
              <a:avLst>
                <a:gd name="adj" fmla="val 50000"/>
              </a:avLst>
            </a:prstGeom>
            <a:solidFill>
              <a:srgbClr val="EF8E8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b="1" dirty="0"/>
                <a:t>Bins/Libs</a:t>
              </a:r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0AC6AA74-13CE-9329-69A7-AD38DF008C15}"/>
                </a:ext>
              </a:extLst>
            </p:cNvPr>
            <p:cNvSpPr/>
            <p:nvPr/>
          </p:nvSpPr>
          <p:spPr>
            <a:xfrm>
              <a:off x="2326001" y="1001421"/>
              <a:ext cx="1245660" cy="279517"/>
            </a:xfrm>
            <a:prstGeom prst="roundRect">
              <a:avLst>
                <a:gd name="adj" fmla="val 50000"/>
              </a:avLst>
            </a:prstGeom>
            <a:solidFill>
              <a:srgbClr val="EF8E8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b="1" dirty="0"/>
                <a:t>App1</a:t>
              </a:r>
            </a:p>
          </p:txBody>
        </p:sp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8615DDCB-4791-C522-1064-9D12D07702CB}"/>
                </a:ext>
              </a:extLst>
            </p:cNvPr>
            <p:cNvSpPr/>
            <p:nvPr/>
          </p:nvSpPr>
          <p:spPr>
            <a:xfrm>
              <a:off x="3778910" y="1666780"/>
              <a:ext cx="1245660" cy="690691"/>
            </a:xfrm>
            <a:prstGeom prst="roundRect">
              <a:avLst>
                <a:gd name="adj" fmla="val 23546"/>
              </a:avLst>
            </a:prstGeom>
            <a:solidFill>
              <a:srgbClr val="B52A1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b="1" dirty="0"/>
                <a:t>Guest OS</a:t>
              </a:r>
            </a:p>
          </p:txBody>
        </p:sp>
        <p:sp>
          <p:nvSpPr>
            <p:cNvPr id="47" name="Rectangle: Rounded Corners 46">
              <a:extLst>
                <a:ext uri="{FF2B5EF4-FFF2-40B4-BE49-F238E27FC236}">
                  <a16:creationId xmlns:a16="http://schemas.microsoft.com/office/drawing/2014/main" id="{EFD0E822-8A2A-6B3D-780B-7E14D2A04DF9}"/>
                </a:ext>
              </a:extLst>
            </p:cNvPr>
            <p:cNvSpPr/>
            <p:nvPr/>
          </p:nvSpPr>
          <p:spPr>
            <a:xfrm>
              <a:off x="3778910" y="1334101"/>
              <a:ext cx="1245660" cy="279517"/>
            </a:xfrm>
            <a:prstGeom prst="roundRect">
              <a:avLst>
                <a:gd name="adj" fmla="val 50000"/>
              </a:avLst>
            </a:prstGeom>
            <a:solidFill>
              <a:srgbClr val="B52A1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b="1" dirty="0"/>
                <a:t>Bins/Libs</a:t>
              </a:r>
            </a:p>
          </p:txBody>
        </p:sp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id="{7A8F1B9D-B88F-B407-D470-601203279F44}"/>
                </a:ext>
              </a:extLst>
            </p:cNvPr>
            <p:cNvSpPr/>
            <p:nvPr/>
          </p:nvSpPr>
          <p:spPr>
            <a:xfrm>
              <a:off x="3778910" y="1001421"/>
              <a:ext cx="1245660" cy="279517"/>
            </a:xfrm>
            <a:prstGeom prst="roundRect">
              <a:avLst>
                <a:gd name="adj" fmla="val 50000"/>
              </a:avLst>
            </a:prstGeom>
            <a:solidFill>
              <a:srgbClr val="B52A1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b="1" dirty="0"/>
                <a:t>App2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696786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5">
            <a:extLst>
              <a:ext uri="{FF2B5EF4-FFF2-40B4-BE49-F238E27FC236}">
                <a16:creationId xmlns:a16="http://schemas.microsoft.com/office/drawing/2014/main" id="{1132542F-80BF-281F-1FFE-C50880EEA607}"/>
              </a:ext>
            </a:extLst>
          </p:cNvPr>
          <p:cNvGrpSpPr/>
          <p:nvPr/>
        </p:nvGrpSpPr>
        <p:grpSpPr>
          <a:xfrm>
            <a:off x="292605" y="1971675"/>
            <a:ext cx="11728450" cy="2940605"/>
            <a:chOff x="292605" y="1971675"/>
            <a:chExt cx="11728450" cy="2940605"/>
          </a:xfrm>
        </p:grpSpPr>
        <p:sp>
          <p:nvSpPr>
            <p:cNvPr id="45" name="Arrow: Up 44">
              <a:extLst>
                <a:ext uri="{FF2B5EF4-FFF2-40B4-BE49-F238E27FC236}">
                  <a16:creationId xmlns:a16="http://schemas.microsoft.com/office/drawing/2014/main" id="{71D02719-C240-F0CE-76B3-EB756AB7FD1A}"/>
                </a:ext>
              </a:extLst>
            </p:cNvPr>
            <p:cNvSpPr/>
            <p:nvPr/>
          </p:nvSpPr>
          <p:spPr>
            <a:xfrm>
              <a:off x="8334880" y="3655738"/>
              <a:ext cx="622300" cy="706435"/>
            </a:xfrm>
            <a:prstGeom prst="upArrow">
              <a:avLst/>
            </a:prstGeom>
            <a:solidFill>
              <a:srgbClr val="3604DB"/>
            </a:solidFill>
            <a:ln w="38100">
              <a:solidFill>
                <a:srgbClr val="3604DB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tlCol="0" anchor="ctr"/>
            <a:lstStyle/>
            <a:p>
              <a:pPr algn="ctr"/>
              <a:endParaRPr lang="en-GB" sz="1600">
                <a:solidFill>
                  <a:schemeClr val="bg1"/>
                </a:solidFill>
                <a:latin typeface="Aptos Black" panose="020B0004020202020204" pitchFamily="34" charset="0"/>
              </a:endParaRPr>
            </a:p>
          </p:txBody>
        </p:sp>
        <p:sp>
          <p:nvSpPr>
            <p:cNvPr id="38" name="Arrow: Right 37">
              <a:extLst>
                <a:ext uri="{FF2B5EF4-FFF2-40B4-BE49-F238E27FC236}">
                  <a16:creationId xmlns:a16="http://schemas.microsoft.com/office/drawing/2014/main" id="{0D73D741-7D3A-6518-B171-3B1F0E18874D}"/>
                </a:ext>
              </a:extLst>
            </p:cNvPr>
            <p:cNvSpPr/>
            <p:nvPr/>
          </p:nvSpPr>
          <p:spPr>
            <a:xfrm>
              <a:off x="9423904" y="2481263"/>
              <a:ext cx="951489" cy="557212"/>
            </a:xfrm>
            <a:prstGeom prst="rightArrow">
              <a:avLst/>
            </a:prstGeom>
            <a:solidFill>
              <a:schemeClr val="bg1"/>
            </a:solidFill>
            <a:ln w="34925">
              <a:solidFill>
                <a:srgbClr val="3604DB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dirty="0">
                  <a:solidFill>
                    <a:srgbClr val="3604DB"/>
                  </a:solidFill>
                </a:rPr>
                <a:t>Release</a:t>
              </a:r>
              <a:endParaRPr lang="en-GB" dirty="0">
                <a:solidFill>
                  <a:srgbClr val="3604DB"/>
                </a:solidFill>
              </a:endParaRPr>
            </a:p>
          </p:txBody>
        </p:sp>
        <p:sp>
          <p:nvSpPr>
            <p:cNvPr id="35" name="Arrow: Right 34">
              <a:extLst>
                <a:ext uri="{FF2B5EF4-FFF2-40B4-BE49-F238E27FC236}">
                  <a16:creationId xmlns:a16="http://schemas.microsoft.com/office/drawing/2014/main" id="{700C7935-B503-6024-12F5-F8648C32A58E}"/>
                </a:ext>
              </a:extLst>
            </p:cNvPr>
            <p:cNvSpPr/>
            <p:nvPr/>
          </p:nvSpPr>
          <p:spPr>
            <a:xfrm>
              <a:off x="6902955" y="2481263"/>
              <a:ext cx="919740" cy="557212"/>
            </a:xfrm>
            <a:prstGeom prst="rightArrow">
              <a:avLst/>
            </a:prstGeom>
            <a:solidFill>
              <a:schemeClr val="bg1"/>
            </a:solidFill>
            <a:ln w="34925">
              <a:solidFill>
                <a:srgbClr val="3604DB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dirty="0">
                  <a:solidFill>
                    <a:srgbClr val="3604DB"/>
                  </a:solidFill>
                </a:rPr>
                <a:t>Binary</a:t>
              </a:r>
              <a:endParaRPr lang="en-GB" dirty="0">
                <a:solidFill>
                  <a:srgbClr val="3604DB"/>
                </a:solidFill>
              </a:endParaRPr>
            </a:p>
          </p:txBody>
        </p:sp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9672236B-B061-C63C-F2F4-6F8D1FFA2563}"/>
                </a:ext>
              </a:extLst>
            </p:cNvPr>
            <p:cNvSpPr/>
            <p:nvPr/>
          </p:nvSpPr>
          <p:spPr>
            <a:xfrm>
              <a:off x="5321805" y="1971675"/>
              <a:ext cx="1619250" cy="1643063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rgbClr val="3604DB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tlCol="0" anchor="ctr"/>
            <a:lstStyle/>
            <a:p>
              <a:pPr algn="ctr"/>
              <a:r>
                <a:rPr lang="en-GB" sz="1600" dirty="0">
                  <a:solidFill>
                    <a:srgbClr val="3604DB"/>
                  </a:solidFill>
                </a:rPr>
                <a:t>Build, CI, integrate, test</a:t>
              </a:r>
              <a:endParaRPr lang="en-GB" sz="700" dirty="0">
                <a:solidFill>
                  <a:srgbClr val="3604DB"/>
                </a:solidFill>
              </a:endParaRP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329BC537-69FF-4B87-E921-D9752A51C63B}"/>
                </a:ext>
              </a:extLst>
            </p:cNvPr>
            <p:cNvGrpSpPr/>
            <p:nvPr/>
          </p:nvGrpSpPr>
          <p:grpSpPr>
            <a:xfrm>
              <a:off x="292605" y="1971675"/>
              <a:ext cx="1619250" cy="1643063"/>
              <a:chOff x="779968" y="1393031"/>
              <a:chExt cx="1619250" cy="1643063"/>
            </a:xfrm>
          </p:grpSpPr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AE3FBC83-7F43-D1E9-28BF-5ADB48A2F5FA}"/>
                  </a:ext>
                </a:extLst>
              </p:cNvPr>
              <p:cNvSpPr/>
              <p:nvPr/>
            </p:nvSpPr>
            <p:spPr>
              <a:xfrm>
                <a:off x="779968" y="1393031"/>
                <a:ext cx="1619250" cy="1643063"/>
              </a:xfrm>
              <a:prstGeom prst="roundRect">
                <a:avLst/>
              </a:prstGeom>
              <a:solidFill>
                <a:srgbClr val="50505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bIns="108000" rtlCol="0" anchor="b"/>
              <a:lstStyle/>
              <a:p>
                <a:pPr algn="ctr"/>
                <a:r>
                  <a:rPr lang="en-GB" sz="1600" dirty="0"/>
                  <a:t>Code, run, debug</a:t>
                </a:r>
                <a:br>
                  <a:rPr lang="en-GB" dirty="0"/>
                </a:br>
                <a:endParaRPr lang="en-GB" sz="800" dirty="0"/>
              </a:p>
              <a:p>
                <a:pPr algn="ctr"/>
                <a:r>
                  <a:rPr lang="en-GB" sz="1200" dirty="0"/>
                  <a:t>Dev Environment</a:t>
                </a:r>
                <a:endParaRPr lang="en-GB" dirty="0"/>
              </a:p>
            </p:txBody>
          </p:sp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625EC58D-AA14-FB48-EF68-5E117766D21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3641" t="74857" r="88282" b="9828"/>
              <a:stretch/>
            </p:blipFill>
            <p:spPr>
              <a:xfrm>
                <a:off x="1802606" y="1490663"/>
                <a:ext cx="501362" cy="485776"/>
              </a:xfrm>
              <a:prstGeom prst="rect">
                <a:avLst/>
              </a:prstGeom>
            </p:spPr>
          </p:pic>
        </p:grp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1E85952-8F8E-2966-EBA7-364CF4360E5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8040" t="22443" r="57312" b="63144"/>
            <a:stretch/>
          </p:blipFill>
          <p:spPr>
            <a:xfrm>
              <a:off x="5556250" y="3038475"/>
              <a:ext cx="1093839" cy="55004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1AB833D-FAE5-A3D4-6F13-1FC2D33050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1735" t="17330" r="4077" b="63793"/>
            <a:stretch/>
          </p:blipFill>
          <p:spPr>
            <a:xfrm>
              <a:off x="10725509" y="2878271"/>
              <a:ext cx="971841" cy="660796"/>
            </a:xfrm>
            <a:prstGeom prst="rect">
              <a:avLst/>
            </a:prstGeom>
          </p:spPr>
        </p:pic>
        <p:cxnSp>
          <p:nvCxnSpPr>
            <p:cNvPr id="14" name="Connector: Curved 13">
              <a:extLst>
                <a:ext uri="{FF2B5EF4-FFF2-40B4-BE49-F238E27FC236}">
                  <a16:creationId xmlns:a16="http://schemas.microsoft.com/office/drawing/2014/main" id="{A9E1AF20-4B58-87CF-FA9D-2B79EBF17B9F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340230" y="1995488"/>
              <a:ext cx="250681" cy="184666"/>
            </a:xfrm>
            <a:prstGeom prst="curvedConnector4">
              <a:avLst>
                <a:gd name="adj1" fmla="val -91192"/>
                <a:gd name="adj2" fmla="val 223791"/>
              </a:avLst>
            </a:prstGeom>
            <a:ln w="38100">
              <a:solidFill>
                <a:srgbClr val="50505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CB0E829-EE78-1914-4E02-DACA61A355D4}"/>
                </a:ext>
              </a:extLst>
            </p:cNvPr>
            <p:cNvSpPr txBox="1"/>
            <p:nvPr/>
          </p:nvSpPr>
          <p:spPr>
            <a:xfrm>
              <a:off x="879475" y="1971675"/>
              <a:ext cx="6096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dirty="0">
                  <a:solidFill>
                    <a:schemeClr val="bg1"/>
                  </a:solidFill>
                  <a:latin typeface="Aptos Black" panose="020B0004020202020204" pitchFamily="34" charset="0"/>
                </a:rPr>
                <a:t>1</a:t>
              </a:r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50633953-CC8B-1096-1B9A-72C456572846}"/>
                </a:ext>
              </a:extLst>
            </p:cNvPr>
            <p:cNvSpPr/>
            <p:nvPr/>
          </p:nvSpPr>
          <p:spPr>
            <a:xfrm>
              <a:off x="2807205" y="1971675"/>
              <a:ext cx="1619250" cy="1643063"/>
            </a:xfrm>
            <a:prstGeom prst="roundRect">
              <a:avLst/>
            </a:prstGeom>
            <a:solidFill>
              <a:srgbClr val="505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/>
                <a:t>Code Repo</a:t>
              </a:r>
              <a:endParaRPr lang="en-GB" sz="700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3C0EA9C-9A73-9AFA-B2B4-AC31528CE3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306" t="26865" r="81502" b="61588"/>
            <a:stretch/>
          </p:blipFill>
          <p:spPr>
            <a:xfrm>
              <a:off x="3150106" y="3146889"/>
              <a:ext cx="1009650" cy="392178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F421944-C7FD-AF43-B035-2C0715ACFF77}"/>
                </a:ext>
              </a:extLst>
            </p:cNvPr>
            <p:cNvSpPr txBox="1"/>
            <p:nvPr/>
          </p:nvSpPr>
          <p:spPr>
            <a:xfrm>
              <a:off x="2807205" y="1971675"/>
              <a:ext cx="16192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dirty="0">
                  <a:solidFill>
                    <a:schemeClr val="bg1"/>
                  </a:solidFill>
                  <a:latin typeface="Aptos Black" panose="020B0004020202020204" pitchFamily="34" charset="0"/>
                </a:rPr>
                <a:t>2</a:t>
              </a:r>
            </a:p>
          </p:txBody>
        </p:sp>
        <p:sp>
          <p:nvSpPr>
            <p:cNvPr id="28" name="Arrow: Right 27">
              <a:extLst>
                <a:ext uri="{FF2B5EF4-FFF2-40B4-BE49-F238E27FC236}">
                  <a16:creationId xmlns:a16="http://schemas.microsoft.com/office/drawing/2014/main" id="{28AF91AE-E031-F54D-CC01-EB97B6B1C465}"/>
                </a:ext>
              </a:extLst>
            </p:cNvPr>
            <p:cNvSpPr/>
            <p:nvPr/>
          </p:nvSpPr>
          <p:spPr>
            <a:xfrm>
              <a:off x="1816606" y="2481263"/>
              <a:ext cx="990600" cy="557212"/>
            </a:xfrm>
            <a:prstGeom prst="rightArrow">
              <a:avLst/>
            </a:prstGeom>
            <a:solidFill>
              <a:srgbClr val="505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dirty="0"/>
                <a:t>Push</a:t>
              </a:r>
              <a:endParaRPr lang="en-GB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8AE1248-9C6C-52B4-4E71-E6E802E01A22}"/>
                </a:ext>
              </a:extLst>
            </p:cNvPr>
            <p:cNvSpPr txBox="1"/>
            <p:nvPr/>
          </p:nvSpPr>
          <p:spPr>
            <a:xfrm>
              <a:off x="5321805" y="1971675"/>
              <a:ext cx="16192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dirty="0">
                  <a:solidFill>
                    <a:srgbClr val="3604DB"/>
                  </a:solidFill>
                  <a:latin typeface="Aptos Black" panose="020B0004020202020204" pitchFamily="34" charset="0"/>
                </a:rPr>
                <a:t>3</a:t>
              </a:r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4FCC2268-7A2C-4546-0D72-3A700E75AD62}"/>
                </a:ext>
              </a:extLst>
            </p:cNvPr>
            <p:cNvSpPr/>
            <p:nvPr/>
          </p:nvSpPr>
          <p:spPr>
            <a:xfrm>
              <a:off x="7836405" y="1971675"/>
              <a:ext cx="1619250" cy="1643063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rgbClr val="3604DB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tlCol="0" anchor="ctr"/>
            <a:lstStyle/>
            <a:p>
              <a:pPr algn="ctr"/>
              <a:r>
                <a:rPr lang="en-GB" sz="1600" dirty="0">
                  <a:solidFill>
                    <a:srgbClr val="3604DB"/>
                  </a:solidFill>
                </a:rPr>
                <a:t>CD &amp; deploy</a:t>
              </a:r>
              <a:endParaRPr lang="en-GB" sz="700" dirty="0">
                <a:solidFill>
                  <a:srgbClr val="3604DB"/>
                </a:solidFill>
              </a:endParaRPr>
            </a:p>
          </p:txBody>
        </p: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B2BAA95C-CC25-AA1A-3DB7-68329B6878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8040" t="22443" r="57312" b="63144"/>
            <a:stretch/>
          </p:blipFill>
          <p:spPr>
            <a:xfrm>
              <a:off x="8070850" y="3038475"/>
              <a:ext cx="1093839" cy="550045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18CA4C7-C8FB-DFE9-5322-9FB1CBEC4AC0}"/>
                </a:ext>
              </a:extLst>
            </p:cNvPr>
            <p:cNvSpPr txBox="1"/>
            <p:nvPr/>
          </p:nvSpPr>
          <p:spPr>
            <a:xfrm>
              <a:off x="7836405" y="1971675"/>
              <a:ext cx="16192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dirty="0">
                  <a:solidFill>
                    <a:srgbClr val="3604DB"/>
                  </a:solidFill>
                  <a:latin typeface="Aptos Black" panose="020B0004020202020204" pitchFamily="34" charset="0"/>
                </a:rPr>
                <a:t>4</a:t>
              </a:r>
            </a:p>
          </p:txBody>
        </p:sp>
        <p:sp>
          <p:nvSpPr>
            <p:cNvPr id="34" name="Arrow: Right 33">
              <a:extLst>
                <a:ext uri="{FF2B5EF4-FFF2-40B4-BE49-F238E27FC236}">
                  <a16:creationId xmlns:a16="http://schemas.microsoft.com/office/drawing/2014/main" id="{EFFC1763-EDF9-6ED8-C6C9-03458585B851}"/>
                </a:ext>
              </a:extLst>
            </p:cNvPr>
            <p:cNvSpPr/>
            <p:nvPr/>
          </p:nvSpPr>
          <p:spPr>
            <a:xfrm>
              <a:off x="4331207" y="2481263"/>
              <a:ext cx="990600" cy="557212"/>
            </a:xfrm>
            <a:prstGeom prst="rightArrow">
              <a:avLst/>
            </a:prstGeom>
            <a:solidFill>
              <a:srgbClr val="505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dirty="0"/>
                <a:t>Push</a:t>
              </a:r>
              <a:endParaRPr lang="en-GB" dirty="0"/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EBD62DCD-FFDE-DD76-FB33-9E68232E1DB6}"/>
                </a:ext>
              </a:extLst>
            </p:cNvPr>
            <p:cNvSpPr/>
            <p:nvPr/>
          </p:nvSpPr>
          <p:spPr>
            <a:xfrm>
              <a:off x="10401805" y="1971675"/>
              <a:ext cx="1619250" cy="1643063"/>
            </a:xfrm>
            <a:prstGeom prst="roundRect">
              <a:avLst/>
            </a:prstGeom>
            <a:noFill/>
            <a:ln w="38100">
              <a:solidFill>
                <a:srgbClr val="B735C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tlCol="0" anchor="ctr"/>
            <a:lstStyle/>
            <a:p>
              <a:pPr algn="ctr"/>
              <a:r>
                <a:rPr lang="en-GB" sz="1600" dirty="0">
                  <a:solidFill>
                    <a:srgbClr val="B735C4"/>
                  </a:solidFill>
                </a:rPr>
                <a:t>Run</a:t>
              </a:r>
              <a:endParaRPr lang="en-GB" sz="700" dirty="0">
                <a:solidFill>
                  <a:srgbClr val="B735C4"/>
                </a:solidFill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D6BD574-F38F-26D8-64BD-C64D6B7A4F60}"/>
                </a:ext>
              </a:extLst>
            </p:cNvPr>
            <p:cNvSpPr txBox="1"/>
            <p:nvPr/>
          </p:nvSpPr>
          <p:spPr>
            <a:xfrm>
              <a:off x="10401805" y="1971675"/>
              <a:ext cx="16192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dirty="0">
                  <a:solidFill>
                    <a:srgbClr val="B735C4"/>
                  </a:solidFill>
                  <a:latin typeface="Aptos Black" panose="020B0004020202020204" pitchFamily="34" charset="0"/>
                </a:rPr>
                <a:t>5</a:t>
              </a:r>
            </a:p>
          </p:txBody>
        </p: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F98792E6-8628-3430-C876-9CEBD9BE9D4B}"/>
                </a:ext>
              </a:extLst>
            </p:cNvPr>
            <p:cNvGrpSpPr/>
            <p:nvPr/>
          </p:nvGrpSpPr>
          <p:grpSpPr>
            <a:xfrm>
              <a:off x="7572880" y="3937042"/>
              <a:ext cx="2477026" cy="975238"/>
              <a:chOff x="6131430" y="4504811"/>
              <a:chExt cx="2477026" cy="975238"/>
            </a:xfrm>
          </p:grpSpPr>
          <p:sp>
            <p:nvSpPr>
              <p:cNvPr id="41" name="Rectangle: Rounded Corners 40">
                <a:extLst>
                  <a:ext uri="{FF2B5EF4-FFF2-40B4-BE49-F238E27FC236}">
                    <a16:creationId xmlns:a16="http://schemas.microsoft.com/office/drawing/2014/main" id="{186D86F2-89EE-F64D-3BE0-376B15C2CF25}"/>
                  </a:ext>
                </a:extLst>
              </p:cNvPr>
              <p:cNvSpPr/>
              <p:nvPr/>
            </p:nvSpPr>
            <p:spPr>
              <a:xfrm>
                <a:off x="6131430" y="4773614"/>
                <a:ext cx="2133095" cy="706435"/>
              </a:xfrm>
              <a:prstGeom prst="roundRect">
                <a:avLst/>
              </a:prstGeom>
              <a:solidFill>
                <a:srgbClr val="3604DB"/>
              </a:solidFill>
              <a:ln w="38100">
                <a:solidFill>
                  <a:srgbClr val="3604DB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rtlCol="0" anchor="ctr"/>
              <a:lstStyle/>
              <a:p>
                <a:pPr algn="ctr"/>
                <a:r>
                  <a:rPr lang="en-GB" sz="1600" dirty="0">
                    <a:solidFill>
                      <a:schemeClr val="bg1"/>
                    </a:solidFill>
                    <a:latin typeface="Aptos Black" panose="020B0004020202020204" pitchFamily="34" charset="0"/>
                  </a:rPr>
                  <a:t>App/Environment</a:t>
                </a:r>
                <a:br>
                  <a:rPr lang="en-GB" sz="1600" dirty="0">
                    <a:solidFill>
                      <a:schemeClr val="bg1"/>
                    </a:solidFill>
                    <a:latin typeface="Aptos Black" panose="020B0004020202020204" pitchFamily="34" charset="0"/>
                  </a:rPr>
                </a:br>
                <a:r>
                  <a:rPr lang="en-GB" sz="1600" dirty="0">
                    <a:solidFill>
                      <a:schemeClr val="bg1"/>
                    </a:solidFill>
                    <a:latin typeface="Aptos Black" panose="020B0004020202020204" pitchFamily="34" charset="0"/>
                  </a:rPr>
                  <a:t>Configuration</a:t>
                </a:r>
                <a:endParaRPr lang="en-GB" sz="700" dirty="0">
                  <a:solidFill>
                    <a:schemeClr val="bg1"/>
                  </a:solidFill>
                  <a:latin typeface="Aptos Black" panose="020B0004020202020204" pitchFamily="34" charset="0"/>
                </a:endParaRPr>
              </a:p>
            </p:txBody>
          </p:sp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5338917A-FD1A-D3B0-8F66-2F5B3A57427F}"/>
                  </a:ext>
                </a:extLst>
              </p:cNvPr>
              <p:cNvGrpSpPr/>
              <p:nvPr/>
            </p:nvGrpSpPr>
            <p:grpSpPr>
              <a:xfrm>
                <a:off x="8070850" y="4504811"/>
                <a:ext cx="537606" cy="537606"/>
                <a:chOff x="10401805" y="4832350"/>
                <a:chExt cx="894845" cy="894845"/>
              </a:xfrm>
            </p:grpSpPr>
            <p:sp>
              <p:nvSpPr>
                <p:cNvPr id="42" name="Oval 41">
                  <a:extLst>
                    <a:ext uri="{FF2B5EF4-FFF2-40B4-BE49-F238E27FC236}">
                      <a16:creationId xmlns:a16="http://schemas.microsoft.com/office/drawing/2014/main" id="{26922651-3A76-8376-3625-0AD54CE8568C}"/>
                    </a:ext>
                  </a:extLst>
                </p:cNvPr>
                <p:cNvSpPr/>
                <p:nvPr/>
              </p:nvSpPr>
              <p:spPr>
                <a:xfrm>
                  <a:off x="10401805" y="4832350"/>
                  <a:ext cx="894845" cy="894845"/>
                </a:xfrm>
                <a:prstGeom prst="ellipse">
                  <a:avLst/>
                </a:prstGeom>
                <a:solidFill>
                  <a:srgbClr val="3604DB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pic>
              <p:nvPicPr>
                <p:cNvPr id="40" name="Graphic 39" descr="Gears with solid fill">
                  <a:extLst>
                    <a:ext uri="{FF2B5EF4-FFF2-40B4-BE49-F238E27FC236}">
                      <a16:creationId xmlns:a16="http://schemas.microsoft.com/office/drawing/2014/main" id="{DB1C8DD9-7A0D-8191-779F-00D3B367B8D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491019" y="4921564"/>
                  <a:ext cx="716415" cy="716415"/>
                </a:xfrm>
                <a:prstGeom prst="rect">
                  <a:avLst/>
                </a:prstGeom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22263744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" name="Group 178">
            <a:extLst>
              <a:ext uri="{FF2B5EF4-FFF2-40B4-BE49-F238E27FC236}">
                <a16:creationId xmlns:a16="http://schemas.microsoft.com/office/drawing/2014/main" id="{F0B41C79-98DE-C83D-A152-7BE07471FBD1}"/>
              </a:ext>
            </a:extLst>
          </p:cNvPr>
          <p:cNvGrpSpPr/>
          <p:nvPr/>
        </p:nvGrpSpPr>
        <p:grpSpPr>
          <a:xfrm>
            <a:off x="1638300" y="1128713"/>
            <a:ext cx="6203195" cy="3719512"/>
            <a:chOff x="1638300" y="1128713"/>
            <a:chExt cx="6203195" cy="3719512"/>
          </a:xfrm>
        </p:grpSpPr>
        <p:sp>
          <p:nvSpPr>
            <p:cNvPr id="178" name="Rectangle: Rounded Corners 177">
              <a:extLst>
                <a:ext uri="{FF2B5EF4-FFF2-40B4-BE49-F238E27FC236}">
                  <a16:creationId xmlns:a16="http://schemas.microsoft.com/office/drawing/2014/main" id="{5F06FBD3-F9FF-9E1F-E8BF-71868C2D1BAF}"/>
                </a:ext>
              </a:extLst>
            </p:cNvPr>
            <p:cNvSpPr/>
            <p:nvPr/>
          </p:nvSpPr>
          <p:spPr>
            <a:xfrm>
              <a:off x="1638300" y="1128713"/>
              <a:ext cx="6203195" cy="3719512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616DB03-A673-61D6-90DF-1F547E78FB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598" t="7316" r="6885" b="7148"/>
            <a:stretch/>
          </p:blipFill>
          <p:spPr>
            <a:xfrm>
              <a:off x="1909763" y="1643063"/>
              <a:ext cx="5614987" cy="3071154"/>
            </a:xfrm>
            <a:prstGeom prst="rect">
              <a:avLst/>
            </a:prstGeom>
            <a:ln>
              <a:noFill/>
            </a:ln>
          </p:spPr>
        </p:pic>
        <p:sp>
          <p:nvSpPr>
            <p:cNvPr id="167" name="Hexagon 166">
              <a:extLst>
                <a:ext uri="{FF2B5EF4-FFF2-40B4-BE49-F238E27FC236}">
                  <a16:creationId xmlns:a16="http://schemas.microsoft.com/office/drawing/2014/main" id="{00E25926-C614-11BD-ACE7-755C58E2AAB0}"/>
                </a:ext>
              </a:extLst>
            </p:cNvPr>
            <p:cNvSpPr/>
            <p:nvPr/>
          </p:nvSpPr>
          <p:spPr>
            <a:xfrm>
              <a:off x="3932420" y="2089115"/>
              <a:ext cx="1433513" cy="1166813"/>
            </a:xfrm>
            <a:prstGeom prst="hexagon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0AA37A6-4ECB-2DA0-819A-546D8E3AB3FC}"/>
                </a:ext>
              </a:extLst>
            </p:cNvPr>
            <p:cNvSpPr txBox="1"/>
            <p:nvPr/>
          </p:nvSpPr>
          <p:spPr>
            <a:xfrm>
              <a:off x="3638960" y="3192042"/>
              <a:ext cx="217298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1800" dirty="0">
                  <a:solidFill>
                    <a:srgbClr val="3A20A0"/>
                  </a:solidFill>
                  <a:latin typeface="Aptos Display" panose="020B0004020202020204" pitchFamily="34" charset="0"/>
                </a:rPr>
                <a:t>Cloud-Native System</a:t>
              </a:r>
              <a:endParaRPr lang="en-GB" sz="1800" i="1" dirty="0">
                <a:solidFill>
                  <a:srgbClr val="3A20A0"/>
                </a:solidFill>
                <a:latin typeface="Aptos Display" panose="020B0004020202020204" pitchFamily="34" charset="0"/>
              </a:endParaRPr>
            </a:p>
          </p:txBody>
        </p:sp>
        <p:grpSp>
          <p:nvGrpSpPr>
            <p:cNvPr id="166" name="Group 165">
              <a:extLst>
                <a:ext uri="{FF2B5EF4-FFF2-40B4-BE49-F238E27FC236}">
                  <a16:creationId xmlns:a16="http://schemas.microsoft.com/office/drawing/2014/main" id="{AB6FCA86-F8E5-3210-0C79-34B9C4DCBB5B}"/>
                </a:ext>
              </a:extLst>
            </p:cNvPr>
            <p:cNvGrpSpPr/>
            <p:nvPr/>
          </p:nvGrpSpPr>
          <p:grpSpPr>
            <a:xfrm>
              <a:off x="4153311" y="2212722"/>
              <a:ext cx="982284" cy="901953"/>
              <a:chOff x="4449081" y="1874576"/>
              <a:chExt cx="982284" cy="901953"/>
            </a:xfrm>
          </p:grpSpPr>
          <p:grpSp>
            <p:nvGrpSpPr>
              <p:cNvPr id="14" name="Graphic 10" descr="Cube with solid fill">
                <a:extLst>
                  <a:ext uri="{FF2B5EF4-FFF2-40B4-BE49-F238E27FC236}">
                    <a16:creationId xmlns:a16="http://schemas.microsoft.com/office/drawing/2014/main" id="{41263A2E-5386-435D-F440-7D6B811DE484}"/>
                  </a:ext>
                </a:extLst>
              </p:cNvPr>
              <p:cNvGrpSpPr/>
              <p:nvPr/>
            </p:nvGrpSpPr>
            <p:grpSpPr>
              <a:xfrm>
                <a:off x="4598619" y="2452089"/>
                <a:ext cx="305254" cy="306600"/>
                <a:chOff x="6305901" y="4900173"/>
                <a:chExt cx="305254" cy="306600"/>
              </a:xfrm>
              <a:gradFill flip="none" rotWithShape="1">
                <a:gsLst>
                  <a:gs pos="0">
                    <a:srgbClr val="3604DB"/>
                  </a:gs>
                  <a:gs pos="100000">
                    <a:srgbClr val="B534C4"/>
                  </a:gs>
                </a:gsLst>
                <a:lin ang="0" scaled="1"/>
                <a:tileRect/>
              </a:gradFill>
            </p:grpSpPr>
            <p:sp>
              <p:nvSpPr>
                <p:cNvPr id="45" name="Freeform: Shape 44">
                  <a:extLst>
                    <a:ext uri="{FF2B5EF4-FFF2-40B4-BE49-F238E27FC236}">
                      <a16:creationId xmlns:a16="http://schemas.microsoft.com/office/drawing/2014/main" id="{C9909AAE-033B-0044-208E-B01733C415CB}"/>
                    </a:ext>
                  </a:extLst>
                </p:cNvPr>
                <p:cNvSpPr/>
                <p:nvPr/>
              </p:nvSpPr>
              <p:spPr>
                <a:xfrm>
                  <a:off x="6305901" y="4900173"/>
                  <a:ext cx="305254" cy="306600"/>
                </a:xfrm>
                <a:custGeom>
                  <a:avLst/>
                  <a:gdLst>
                    <a:gd name="connsiteX0" fmla="*/ 123439 w 305254"/>
                    <a:gd name="connsiteY0" fmla="*/ 306600 h 306600"/>
                    <a:gd name="connsiteX1" fmla="*/ 305255 w 305254"/>
                    <a:gd name="connsiteY1" fmla="*/ 262716 h 306600"/>
                    <a:gd name="connsiteX2" fmla="*/ 305255 w 305254"/>
                    <a:gd name="connsiteY2" fmla="*/ 63015 h 306600"/>
                    <a:gd name="connsiteX3" fmla="*/ 172927 w 305254"/>
                    <a:gd name="connsiteY3" fmla="*/ 0 h 306600"/>
                    <a:gd name="connsiteX4" fmla="*/ 0 w 305254"/>
                    <a:gd name="connsiteY4" fmla="*/ 37731 h 306600"/>
                    <a:gd name="connsiteX5" fmla="*/ 0 w 305254"/>
                    <a:gd name="connsiteY5" fmla="*/ 240135 h 306600"/>
                    <a:gd name="connsiteX6" fmla="*/ 170007 w 305254"/>
                    <a:gd name="connsiteY6" fmla="*/ 25304 h 306600"/>
                    <a:gd name="connsiteX7" fmla="*/ 256514 w 305254"/>
                    <a:gd name="connsiteY7" fmla="*/ 66497 h 306600"/>
                    <a:gd name="connsiteX8" fmla="*/ 186483 w 305254"/>
                    <a:gd name="connsiteY8" fmla="*/ 82194 h 306600"/>
                    <a:gd name="connsiteX9" fmla="*/ 126845 w 305254"/>
                    <a:gd name="connsiteY9" fmla="*/ 95561 h 306600"/>
                    <a:gd name="connsiteX10" fmla="*/ 46439 w 305254"/>
                    <a:gd name="connsiteY10" fmla="*/ 52263 h 306600"/>
                    <a:gd name="connsiteX11" fmla="*/ 24099 w 305254"/>
                    <a:gd name="connsiteY11" fmla="*/ 225740 h 306600"/>
                    <a:gd name="connsiteX12" fmla="*/ 24099 w 305254"/>
                    <a:gd name="connsiteY12" fmla="*/ 67606 h 306600"/>
                    <a:gd name="connsiteX13" fmla="*/ 113045 w 305254"/>
                    <a:gd name="connsiteY13" fmla="*/ 115503 h 306600"/>
                    <a:gd name="connsiteX14" fmla="*/ 113045 w 305254"/>
                    <a:gd name="connsiteY14" fmla="*/ 273637 h 306600"/>
                    <a:gd name="connsiteX15" fmla="*/ 281156 w 305254"/>
                    <a:gd name="connsiteY15" fmla="*/ 243742 h 306600"/>
                    <a:gd name="connsiteX16" fmla="*/ 137144 w 305254"/>
                    <a:gd name="connsiteY16" fmla="*/ 278505 h 306600"/>
                    <a:gd name="connsiteX17" fmla="*/ 137144 w 305254"/>
                    <a:gd name="connsiteY17" fmla="*/ 117953 h 306600"/>
                    <a:gd name="connsiteX18" fmla="*/ 199737 w 305254"/>
                    <a:gd name="connsiteY18" fmla="*/ 103919 h 306600"/>
                    <a:gd name="connsiteX19" fmla="*/ 281156 w 305254"/>
                    <a:gd name="connsiteY19" fmla="*/ 85672 h 306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305254" h="306600">
                      <a:moveTo>
                        <a:pt x="123439" y="306600"/>
                      </a:moveTo>
                      <a:lnTo>
                        <a:pt x="305255" y="262716"/>
                      </a:lnTo>
                      <a:lnTo>
                        <a:pt x="305255" y="63015"/>
                      </a:lnTo>
                      <a:lnTo>
                        <a:pt x="172927" y="0"/>
                      </a:lnTo>
                      <a:lnTo>
                        <a:pt x="0" y="37731"/>
                      </a:lnTo>
                      <a:lnTo>
                        <a:pt x="0" y="240135"/>
                      </a:lnTo>
                      <a:close/>
                      <a:moveTo>
                        <a:pt x="170007" y="25304"/>
                      </a:moveTo>
                      <a:lnTo>
                        <a:pt x="256514" y="66497"/>
                      </a:lnTo>
                      <a:lnTo>
                        <a:pt x="186483" y="82194"/>
                      </a:lnTo>
                      <a:lnTo>
                        <a:pt x="126845" y="95561"/>
                      </a:lnTo>
                      <a:lnTo>
                        <a:pt x="46439" y="52263"/>
                      </a:lnTo>
                      <a:close/>
                      <a:moveTo>
                        <a:pt x="24099" y="225740"/>
                      </a:moveTo>
                      <a:lnTo>
                        <a:pt x="24099" y="67606"/>
                      </a:lnTo>
                      <a:lnTo>
                        <a:pt x="113045" y="115503"/>
                      </a:lnTo>
                      <a:lnTo>
                        <a:pt x="113045" y="273637"/>
                      </a:lnTo>
                      <a:close/>
                      <a:moveTo>
                        <a:pt x="281156" y="243742"/>
                      </a:moveTo>
                      <a:lnTo>
                        <a:pt x="137144" y="278505"/>
                      </a:lnTo>
                      <a:lnTo>
                        <a:pt x="137144" y="117953"/>
                      </a:lnTo>
                      <a:lnTo>
                        <a:pt x="199737" y="103919"/>
                      </a:lnTo>
                      <a:lnTo>
                        <a:pt x="281156" y="85672"/>
                      </a:lnTo>
                      <a:close/>
                    </a:path>
                  </a:pathLst>
                </a:custGeom>
                <a:grpFill/>
                <a:ln w="3969" cap="flat">
                  <a:gradFill flip="none" rotWithShape="1">
                    <a:gsLst>
                      <a:gs pos="0">
                        <a:srgbClr val="3604DB"/>
                      </a:gs>
                      <a:gs pos="100000">
                        <a:srgbClr val="B534C4"/>
                      </a:gs>
                    </a:gsLst>
                    <a:lin ang="0" scaled="1"/>
                    <a:tileRect/>
                  </a:gra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46" name="Freeform: Shape 45">
                  <a:extLst>
                    <a:ext uri="{FF2B5EF4-FFF2-40B4-BE49-F238E27FC236}">
                      <a16:creationId xmlns:a16="http://schemas.microsoft.com/office/drawing/2014/main" id="{87E5DEE8-CD35-4F61-1334-9CB08008EC1B}"/>
                    </a:ext>
                  </a:extLst>
                </p:cNvPr>
                <p:cNvSpPr/>
                <p:nvPr/>
              </p:nvSpPr>
              <p:spPr>
                <a:xfrm>
                  <a:off x="6473349" y="4933655"/>
                  <a:ext cx="8033" cy="16066"/>
                </a:xfrm>
                <a:custGeom>
                  <a:avLst/>
                  <a:gdLst>
                    <a:gd name="connsiteX0" fmla="*/ 0 w 8033"/>
                    <a:gd name="connsiteY0" fmla="*/ 0 h 16066"/>
                    <a:gd name="connsiteX1" fmla="*/ 8033 w 8033"/>
                    <a:gd name="connsiteY1" fmla="*/ 0 h 16066"/>
                    <a:gd name="connsiteX2" fmla="*/ 8033 w 8033"/>
                    <a:gd name="connsiteY2" fmla="*/ 16066 h 16066"/>
                    <a:gd name="connsiteX3" fmla="*/ 0 w 8033"/>
                    <a:gd name="connsiteY3" fmla="*/ 16066 h 160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033" h="16066">
                      <a:moveTo>
                        <a:pt x="0" y="0"/>
                      </a:moveTo>
                      <a:lnTo>
                        <a:pt x="8033" y="0"/>
                      </a:lnTo>
                      <a:lnTo>
                        <a:pt x="8033" y="16066"/>
                      </a:lnTo>
                      <a:lnTo>
                        <a:pt x="0" y="16066"/>
                      </a:lnTo>
                      <a:close/>
                    </a:path>
                  </a:pathLst>
                </a:custGeom>
                <a:grpFill/>
                <a:ln w="3969" cap="flat">
                  <a:gradFill flip="none" rotWithShape="1">
                    <a:gsLst>
                      <a:gs pos="0">
                        <a:srgbClr val="3604DB"/>
                      </a:gs>
                      <a:gs pos="100000">
                        <a:srgbClr val="B534C4"/>
                      </a:gs>
                    </a:gsLst>
                    <a:lin ang="0" scaled="1"/>
                    <a:tileRect/>
                  </a:gra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47" name="Freeform: Shape 46">
                  <a:extLst>
                    <a:ext uri="{FF2B5EF4-FFF2-40B4-BE49-F238E27FC236}">
                      <a16:creationId xmlns:a16="http://schemas.microsoft.com/office/drawing/2014/main" id="{E4DD1805-48FF-3318-AD70-399108F06C98}"/>
                    </a:ext>
                  </a:extLst>
                </p:cNvPr>
                <p:cNvSpPr/>
                <p:nvPr/>
              </p:nvSpPr>
              <p:spPr>
                <a:xfrm>
                  <a:off x="6473349" y="5018001"/>
                  <a:ext cx="8033" cy="16066"/>
                </a:xfrm>
                <a:custGeom>
                  <a:avLst/>
                  <a:gdLst>
                    <a:gd name="connsiteX0" fmla="*/ 0 w 8033"/>
                    <a:gd name="connsiteY0" fmla="*/ 0 h 16066"/>
                    <a:gd name="connsiteX1" fmla="*/ 8033 w 8033"/>
                    <a:gd name="connsiteY1" fmla="*/ 0 h 16066"/>
                    <a:gd name="connsiteX2" fmla="*/ 8033 w 8033"/>
                    <a:gd name="connsiteY2" fmla="*/ 16066 h 16066"/>
                    <a:gd name="connsiteX3" fmla="*/ 0 w 8033"/>
                    <a:gd name="connsiteY3" fmla="*/ 16066 h 160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033" h="16066">
                      <a:moveTo>
                        <a:pt x="0" y="0"/>
                      </a:moveTo>
                      <a:lnTo>
                        <a:pt x="8033" y="0"/>
                      </a:lnTo>
                      <a:lnTo>
                        <a:pt x="8033" y="16066"/>
                      </a:lnTo>
                      <a:lnTo>
                        <a:pt x="0" y="16066"/>
                      </a:lnTo>
                      <a:close/>
                    </a:path>
                  </a:pathLst>
                </a:custGeom>
                <a:grpFill/>
                <a:ln w="3969" cap="flat">
                  <a:gradFill flip="none" rotWithShape="1">
                    <a:gsLst>
                      <a:gs pos="0">
                        <a:srgbClr val="3604DB"/>
                      </a:gs>
                      <a:gs pos="100000">
                        <a:srgbClr val="B534C4"/>
                      </a:gs>
                    </a:gsLst>
                    <a:lin ang="0" scaled="1"/>
                    <a:tileRect/>
                  </a:gra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48" name="Freeform: Shape 47">
                  <a:extLst>
                    <a:ext uri="{FF2B5EF4-FFF2-40B4-BE49-F238E27FC236}">
                      <a16:creationId xmlns:a16="http://schemas.microsoft.com/office/drawing/2014/main" id="{6C26D0C6-E00C-2D02-62E6-E1728DE04D92}"/>
                    </a:ext>
                  </a:extLst>
                </p:cNvPr>
                <p:cNvSpPr/>
                <p:nvPr/>
              </p:nvSpPr>
              <p:spPr>
                <a:xfrm>
                  <a:off x="6473349" y="5046117"/>
                  <a:ext cx="8033" cy="16066"/>
                </a:xfrm>
                <a:custGeom>
                  <a:avLst/>
                  <a:gdLst>
                    <a:gd name="connsiteX0" fmla="*/ 0 w 8033"/>
                    <a:gd name="connsiteY0" fmla="*/ 0 h 16066"/>
                    <a:gd name="connsiteX1" fmla="*/ 8033 w 8033"/>
                    <a:gd name="connsiteY1" fmla="*/ 0 h 16066"/>
                    <a:gd name="connsiteX2" fmla="*/ 8033 w 8033"/>
                    <a:gd name="connsiteY2" fmla="*/ 16066 h 16066"/>
                    <a:gd name="connsiteX3" fmla="*/ 0 w 8033"/>
                    <a:gd name="connsiteY3" fmla="*/ 16066 h 160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033" h="16066">
                      <a:moveTo>
                        <a:pt x="0" y="0"/>
                      </a:moveTo>
                      <a:lnTo>
                        <a:pt x="8033" y="0"/>
                      </a:lnTo>
                      <a:lnTo>
                        <a:pt x="8033" y="16066"/>
                      </a:lnTo>
                      <a:lnTo>
                        <a:pt x="0" y="16066"/>
                      </a:lnTo>
                      <a:close/>
                    </a:path>
                  </a:pathLst>
                </a:custGeom>
                <a:grpFill/>
                <a:ln w="3969" cap="flat">
                  <a:gradFill flip="none" rotWithShape="1">
                    <a:gsLst>
                      <a:gs pos="0">
                        <a:srgbClr val="3604DB"/>
                      </a:gs>
                      <a:gs pos="100000">
                        <a:srgbClr val="B534C4"/>
                      </a:gs>
                    </a:gsLst>
                    <a:lin ang="0" scaled="1"/>
                    <a:tileRect/>
                  </a:gra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49" name="Freeform: Shape 48">
                  <a:extLst>
                    <a:ext uri="{FF2B5EF4-FFF2-40B4-BE49-F238E27FC236}">
                      <a16:creationId xmlns:a16="http://schemas.microsoft.com/office/drawing/2014/main" id="{50CE6B89-7B35-BEB1-5A51-A5F0702B40EF}"/>
                    </a:ext>
                  </a:extLst>
                </p:cNvPr>
                <p:cNvSpPr/>
                <p:nvPr/>
              </p:nvSpPr>
              <p:spPr>
                <a:xfrm>
                  <a:off x="6473349" y="4961770"/>
                  <a:ext cx="8033" cy="16066"/>
                </a:xfrm>
                <a:custGeom>
                  <a:avLst/>
                  <a:gdLst>
                    <a:gd name="connsiteX0" fmla="*/ 0 w 8033"/>
                    <a:gd name="connsiteY0" fmla="*/ 0 h 16066"/>
                    <a:gd name="connsiteX1" fmla="*/ 8033 w 8033"/>
                    <a:gd name="connsiteY1" fmla="*/ 0 h 16066"/>
                    <a:gd name="connsiteX2" fmla="*/ 8033 w 8033"/>
                    <a:gd name="connsiteY2" fmla="*/ 16066 h 16066"/>
                    <a:gd name="connsiteX3" fmla="*/ 0 w 8033"/>
                    <a:gd name="connsiteY3" fmla="*/ 16066 h 160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033" h="16066">
                      <a:moveTo>
                        <a:pt x="0" y="0"/>
                      </a:moveTo>
                      <a:lnTo>
                        <a:pt x="8033" y="0"/>
                      </a:lnTo>
                      <a:lnTo>
                        <a:pt x="8033" y="16066"/>
                      </a:lnTo>
                      <a:lnTo>
                        <a:pt x="0" y="16066"/>
                      </a:lnTo>
                      <a:close/>
                    </a:path>
                  </a:pathLst>
                </a:custGeom>
                <a:grpFill/>
                <a:ln w="3969" cap="flat">
                  <a:gradFill flip="none" rotWithShape="1">
                    <a:gsLst>
                      <a:gs pos="0">
                        <a:srgbClr val="3604DB"/>
                      </a:gs>
                      <a:gs pos="100000">
                        <a:srgbClr val="B534C4"/>
                      </a:gs>
                    </a:gsLst>
                    <a:lin ang="0" scaled="1"/>
                    <a:tileRect/>
                  </a:gra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50" name="Freeform: Shape 49">
                  <a:extLst>
                    <a:ext uri="{FF2B5EF4-FFF2-40B4-BE49-F238E27FC236}">
                      <a16:creationId xmlns:a16="http://schemas.microsoft.com/office/drawing/2014/main" id="{5D251B6A-26F9-8526-7A1D-2AC0F018B0D8}"/>
                    </a:ext>
                  </a:extLst>
                </p:cNvPr>
                <p:cNvSpPr/>
                <p:nvPr/>
              </p:nvSpPr>
              <p:spPr>
                <a:xfrm>
                  <a:off x="6473349" y="5074233"/>
                  <a:ext cx="8033" cy="16066"/>
                </a:xfrm>
                <a:custGeom>
                  <a:avLst/>
                  <a:gdLst>
                    <a:gd name="connsiteX0" fmla="*/ 0 w 8033"/>
                    <a:gd name="connsiteY0" fmla="*/ 0 h 16066"/>
                    <a:gd name="connsiteX1" fmla="*/ 8033 w 8033"/>
                    <a:gd name="connsiteY1" fmla="*/ 0 h 16066"/>
                    <a:gd name="connsiteX2" fmla="*/ 8033 w 8033"/>
                    <a:gd name="connsiteY2" fmla="*/ 16066 h 16066"/>
                    <a:gd name="connsiteX3" fmla="*/ 0 w 8033"/>
                    <a:gd name="connsiteY3" fmla="*/ 16066 h 160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033" h="16066">
                      <a:moveTo>
                        <a:pt x="0" y="0"/>
                      </a:moveTo>
                      <a:lnTo>
                        <a:pt x="8033" y="0"/>
                      </a:lnTo>
                      <a:lnTo>
                        <a:pt x="8033" y="16066"/>
                      </a:lnTo>
                      <a:lnTo>
                        <a:pt x="0" y="16066"/>
                      </a:lnTo>
                      <a:close/>
                    </a:path>
                  </a:pathLst>
                </a:custGeom>
                <a:grpFill/>
                <a:ln w="3969" cap="flat">
                  <a:gradFill flip="none" rotWithShape="1">
                    <a:gsLst>
                      <a:gs pos="0">
                        <a:srgbClr val="3604DB"/>
                      </a:gs>
                      <a:gs pos="100000">
                        <a:srgbClr val="B534C4"/>
                      </a:gs>
                    </a:gsLst>
                    <a:lin ang="0" scaled="1"/>
                    <a:tileRect/>
                  </a:gra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51" name="Freeform: Shape 50">
                  <a:extLst>
                    <a:ext uri="{FF2B5EF4-FFF2-40B4-BE49-F238E27FC236}">
                      <a16:creationId xmlns:a16="http://schemas.microsoft.com/office/drawing/2014/main" id="{EF666FE8-9815-5711-D15B-1F296710CE47}"/>
                    </a:ext>
                  </a:extLst>
                </p:cNvPr>
                <p:cNvSpPr/>
                <p:nvPr/>
              </p:nvSpPr>
              <p:spPr>
                <a:xfrm rot="-3939360">
                  <a:off x="6536917" y="5119050"/>
                  <a:ext cx="8033" cy="16066"/>
                </a:xfrm>
                <a:custGeom>
                  <a:avLst/>
                  <a:gdLst>
                    <a:gd name="connsiteX0" fmla="*/ 0 w 8033"/>
                    <a:gd name="connsiteY0" fmla="*/ 0 h 16066"/>
                    <a:gd name="connsiteX1" fmla="*/ 8033 w 8033"/>
                    <a:gd name="connsiteY1" fmla="*/ 0 h 16066"/>
                    <a:gd name="connsiteX2" fmla="*/ 8033 w 8033"/>
                    <a:gd name="connsiteY2" fmla="*/ 16066 h 16066"/>
                    <a:gd name="connsiteX3" fmla="*/ 0 w 8033"/>
                    <a:gd name="connsiteY3" fmla="*/ 16066 h 160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033" h="16066">
                      <a:moveTo>
                        <a:pt x="0" y="0"/>
                      </a:moveTo>
                      <a:lnTo>
                        <a:pt x="8033" y="0"/>
                      </a:lnTo>
                      <a:lnTo>
                        <a:pt x="8033" y="16066"/>
                      </a:lnTo>
                      <a:lnTo>
                        <a:pt x="0" y="16066"/>
                      </a:lnTo>
                      <a:close/>
                    </a:path>
                  </a:pathLst>
                </a:custGeom>
                <a:grpFill/>
                <a:ln w="3969" cap="flat">
                  <a:gradFill flip="none" rotWithShape="1">
                    <a:gsLst>
                      <a:gs pos="0">
                        <a:srgbClr val="3604DB"/>
                      </a:gs>
                      <a:gs pos="100000">
                        <a:srgbClr val="B534C4"/>
                      </a:gs>
                    </a:gsLst>
                    <a:lin ang="0" scaled="1"/>
                    <a:tileRect/>
                  </a:gra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52" name="Freeform: Shape 51">
                  <a:extLst>
                    <a:ext uri="{FF2B5EF4-FFF2-40B4-BE49-F238E27FC236}">
                      <a16:creationId xmlns:a16="http://schemas.microsoft.com/office/drawing/2014/main" id="{737B182C-CE95-2AF7-EAD1-9292EDD455D3}"/>
                    </a:ext>
                  </a:extLst>
                </p:cNvPr>
                <p:cNvSpPr/>
                <p:nvPr/>
              </p:nvSpPr>
              <p:spPr>
                <a:xfrm rot="-737520">
                  <a:off x="6455091" y="5097420"/>
                  <a:ext cx="16066" cy="8033"/>
                </a:xfrm>
                <a:custGeom>
                  <a:avLst/>
                  <a:gdLst>
                    <a:gd name="connsiteX0" fmla="*/ 0 w 16066"/>
                    <a:gd name="connsiteY0" fmla="*/ 0 h 8033"/>
                    <a:gd name="connsiteX1" fmla="*/ 16066 w 16066"/>
                    <a:gd name="connsiteY1" fmla="*/ 0 h 8033"/>
                    <a:gd name="connsiteX2" fmla="*/ 16066 w 16066"/>
                    <a:gd name="connsiteY2" fmla="*/ 8033 h 8033"/>
                    <a:gd name="connsiteX3" fmla="*/ 0 w 16066"/>
                    <a:gd name="connsiteY3" fmla="*/ 8033 h 80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066" h="8033">
                      <a:moveTo>
                        <a:pt x="0" y="0"/>
                      </a:moveTo>
                      <a:lnTo>
                        <a:pt x="16066" y="0"/>
                      </a:lnTo>
                      <a:lnTo>
                        <a:pt x="16066" y="8033"/>
                      </a:lnTo>
                      <a:lnTo>
                        <a:pt x="0" y="8033"/>
                      </a:lnTo>
                      <a:close/>
                    </a:path>
                  </a:pathLst>
                </a:custGeom>
                <a:grpFill/>
                <a:ln w="3969" cap="flat">
                  <a:gradFill flip="none" rotWithShape="1">
                    <a:gsLst>
                      <a:gs pos="0">
                        <a:srgbClr val="3604DB"/>
                      </a:gs>
                      <a:gs pos="100000">
                        <a:srgbClr val="B534C4"/>
                      </a:gs>
                    </a:gsLst>
                    <a:lin ang="0" scaled="1"/>
                    <a:tileRect/>
                  </a:gra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 dirty="0"/>
                </a:p>
              </p:txBody>
            </p:sp>
            <p:sp>
              <p:nvSpPr>
                <p:cNvPr id="53" name="Freeform: Shape 52">
                  <a:extLst>
                    <a:ext uri="{FF2B5EF4-FFF2-40B4-BE49-F238E27FC236}">
                      <a16:creationId xmlns:a16="http://schemas.microsoft.com/office/drawing/2014/main" id="{3697C0A4-FBF1-A2A2-82FC-45EA5C8EAEF7}"/>
                    </a:ext>
                  </a:extLst>
                </p:cNvPr>
                <p:cNvSpPr/>
                <p:nvPr/>
              </p:nvSpPr>
              <p:spPr>
                <a:xfrm rot="-737520">
                  <a:off x="6345215" y="5121395"/>
                  <a:ext cx="16066" cy="8033"/>
                </a:xfrm>
                <a:custGeom>
                  <a:avLst/>
                  <a:gdLst>
                    <a:gd name="connsiteX0" fmla="*/ 0 w 16066"/>
                    <a:gd name="connsiteY0" fmla="*/ 0 h 8033"/>
                    <a:gd name="connsiteX1" fmla="*/ 16066 w 16066"/>
                    <a:gd name="connsiteY1" fmla="*/ 0 h 8033"/>
                    <a:gd name="connsiteX2" fmla="*/ 16066 w 16066"/>
                    <a:gd name="connsiteY2" fmla="*/ 8033 h 8033"/>
                    <a:gd name="connsiteX3" fmla="*/ 0 w 16066"/>
                    <a:gd name="connsiteY3" fmla="*/ 8033 h 80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066" h="8033">
                      <a:moveTo>
                        <a:pt x="0" y="0"/>
                      </a:moveTo>
                      <a:lnTo>
                        <a:pt x="16066" y="0"/>
                      </a:lnTo>
                      <a:lnTo>
                        <a:pt x="16066" y="8033"/>
                      </a:lnTo>
                      <a:lnTo>
                        <a:pt x="0" y="8033"/>
                      </a:lnTo>
                      <a:close/>
                    </a:path>
                  </a:pathLst>
                </a:custGeom>
                <a:grpFill/>
                <a:ln w="3969" cap="flat">
                  <a:gradFill flip="none" rotWithShape="1">
                    <a:gsLst>
                      <a:gs pos="0">
                        <a:srgbClr val="3604DB"/>
                      </a:gs>
                      <a:gs pos="100000">
                        <a:srgbClr val="B534C4"/>
                      </a:gs>
                    </a:gsLst>
                    <a:lin ang="0" scaled="1"/>
                    <a:tileRect/>
                  </a:gra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54" name="Freeform: Shape 53">
                  <a:extLst>
                    <a:ext uri="{FF2B5EF4-FFF2-40B4-BE49-F238E27FC236}">
                      <a16:creationId xmlns:a16="http://schemas.microsoft.com/office/drawing/2014/main" id="{3CA9E452-4CC4-2A6D-E618-0DDC4C8D8601}"/>
                    </a:ext>
                  </a:extLst>
                </p:cNvPr>
                <p:cNvSpPr/>
                <p:nvPr/>
              </p:nvSpPr>
              <p:spPr>
                <a:xfrm rot="-3939779">
                  <a:off x="6511297" y="5107466"/>
                  <a:ext cx="8033" cy="16062"/>
                </a:xfrm>
                <a:custGeom>
                  <a:avLst/>
                  <a:gdLst>
                    <a:gd name="connsiteX0" fmla="*/ 0 w 8033"/>
                    <a:gd name="connsiteY0" fmla="*/ 0 h 16062"/>
                    <a:gd name="connsiteX1" fmla="*/ 8033 w 8033"/>
                    <a:gd name="connsiteY1" fmla="*/ 0 h 16062"/>
                    <a:gd name="connsiteX2" fmla="*/ 8033 w 8033"/>
                    <a:gd name="connsiteY2" fmla="*/ 16062 h 16062"/>
                    <a:gd name="connsiteX3" fmla="*/ 0 w 8033"/>
                    <a:gd name="connsiteY3" fmla="*/ 16062 h 160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033" h="16062">
                      <a:moveTo>
                        <a:pt x="0" y="0"/>
                      </a:moveTo>
                      <a:lnTo>
                        <a:pt x="8033" y="0"/>
                      </a:lnTo>
                      <a:lnTo>
                        <a:pt x="8033" y="16062"/>
                      </a:lnTo>
                      <a:lnTo>
                        <a:pt x="0" y="16062"/>
                      </a:lnTo>
                      <a:close/>
                    </a:path>
                  </a:pathLst>
                </a:custGeom>
                <a:grpFill/>
                <a:ln w="3969" cap="flat">
                  <a:gradFill flip="none" rotWithShape="1">
                    <a:gsLst>
                      <a:gs pos="0">
                        <a:srgbClr val="3604DB"/>
                      </a:gs>
                      <a:gs pos="100000">
                        <a:srgbClr val="B534C4"/>
                      </a:gs>
                    </a:gsLst>
                    <a:lin ang="0" scaled="1"/>
                    <a:tileRect/>
                  </a:gra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55" name="Freeform: Shape 54">
                  <a:extLst>
                    <a:ext uri="{FF2B5EF4-FFF2-40B4-BE49-F238E27FC236}">
                      <a16:creationId xmlns:a16="http://schemas.microsoft.com/office/drawing/2014/main" id="{D718F532-7414-20D3-079F-0CE45EDDC5C0}"/>
                    </a:ext>
                  </a:extLst>
                </p:cNvPr>
                <p:cNvSpPr/>
                <p:nvPr/>
              </p:nvSpPr>
              <p:spPr>
                <a:xfrm rot="-3939360">
                  <a:off x="6562533" y="5130639"/>
                  <a:ext cx="8033" cy="16066"/>
                </a:xfrm>
                <a:custGeom>
                  <a:avLst/>
                  <a:gdLst>
                    <a:gd name="connsiteX0" fmla="*/ 0 w 8033"/>
                    <a:gd name="connsiteY0" fmla="*/ 0 h 16066"/>
                    <a:gd name="connsiteX1" fmla="*/ 8033 w 8033"/>
                    <a:gd name="connsiteY1" fmla="*/ 0 h 16066"/>
                    <a:gd name="connsiteX2" fmla="*/ 8033 w 8033"/>
                    <a:gd name="connsiteY2" fmla="*/ 16066 h 16066"/>
                    <a:gd name="connsiteX3" fmla="*/ 0 w 8033"/>
                    <a:gd name="connsiteY3" fmla="*/ 16066 h 160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033" h="16066">
                      <a:moveTo>
                        <a:pt x="0" y="0"/>
                      </a:moveTo>
                      <a:lnTo>
                        <a:pt x="8033" y="0"/>
                      </a:lnTo>
                      <a:lnTo>
                        <a:pt x="8033" y="16066"/>
                      </a:lnTo>
                      <a:lnTo>
                        <a:pt x="0" y="16066"/>
                      </a:lnTo>
                      <a:close/>
                    </a:path>
                  </a:pathLst>
                </a:custGeom>
                <a:grpFill/>
                <a:ln w="3969" cap="flat">
                  <a:gradFill flip="none" rotWithShape="1">
                    <a:gsLst>
                      <a:gs pos="0">
                        <a:srgbClr val="3604DB"/>
                      </a:gs>
                      <a:gs pos="100000">
                        <a:srgbClr val="B534C4"/>
                      </a:gs>
                    </a:gsLst>
                    <a:lin ang="0" scaled="1"/>
                    <a:tileRect/>
                  </a:gra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56" name="Freeform: Shape 55">
                  <a:extLst>
                    <a:ext uri="{FF2B5EF4-FFF2-40B4-BE49-F238E27FC236}">
                      <a16:creationId xmlns:a16="http://schemas.microsoft.com/office/drawing/2014/main" id="{5F0947A6-0B2E-6245-BAC9-DDEF3A8E25BB}"/>
                    </a:ext>
                  </a:extLst>
                </p:cNvPr>
                <p:cNvSpPr/>
                <p:nvPr/>
              </p:nvSpPr>
              <p:spPr>
                <a:xfrm rot="-3939779">
                  <a:off x="6485687" y="5095875"/>
                  <a:ext cx="8033" cy="16066"/>
                </a:xfrm>
                <a:custGeom>
                  <a:avLst/>
                  <a:gdLst>
                    <a:gd name="connsiteX0" fmla="*/ 0 w 8033"/>
                    <a:gd name="connsiteY0" fmla="*/ 0 h 16066"/>
                    <a:gd name="connsiteX1" fmla="*/ 8033 w 8033"/>
                    <a:gd name="connsiteY1" fmla="*/ 0 h 16066"/>
                    <a:gd name="connsiteX2" fmla="*/ 8033 w 8033"/>
                    <a:gd name="connsiteY2" fmla="*/ 16066 h 16066"/>
                    <a:gd name="connsiteX3" fmla="*/ 0 w 8033"/>
                    <a:gd name="connsiteY3" fmla="*/ 16066 h 160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033" h="16066">
                      <a:moveTo>
                        <a:pt x="0" y="0"/>
                      </a:moveTo>
                      <a:lnTo>
                        <a:pt x="8033" y="0"/>
                      </a:lnTo>
                      <a:lnTo>
                        <a:pt x="8033" y="16066"/>
                      </a:lnTo>
                      <a:lnTo>
                        <a:pt x="0" y="16066"/>
                      </a:lnTo>
                      <a:close/>
                    </a:path>
                  </a:pathLst>
                </a:custGeom>
                <a:grpFill/>
                <a:ln w="3969" cap="flat">
                  <a:gradFill flip="none" rotWithShape="1">
                    <a:gsLst>
                      <a:gs pos="0">
                        <a:srgbClr val="3604DB"/>
                      </a:gs>
                      <a:gs pos="100000">
                        <a:srgbClr val="B534C4"/>
                      </a:gs>
                    </a:gsLst>
                    <a:lin ang="0" scaled="1"/>
                    <a:tileRect/>
                  </a:gra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57" name="Freeform: Shape 56">
                  <a:extLst>
                    <a:ext uri="{FF2B5EF4-FFF2-40B4-BE49-F238E27FC236}">
                      <a16:creationId xmlns:a16="http://schemas.microsoft.com/office/drawing/2014/main" id="{B0BEDAE1-1125-A5BB-4954-C64757545258}"/>
                    </a:ext>
                  </a:extLst>
                </p:cNvPr>
                <p:cNvSpPr/>
                <p:nvPr/>
              </p:nvSpPr>
              <p:spPr>
                <a:xfrm rot="-737520">
                  <a:off x="6372682" y="5115403"/>
                  <a:ext cx="16066" cy="8033"/>
                </a:xfrm>
                <a:custGeom>
                  <a:avLst/>
                  <a:gdLst>
                    <a:gd name="connsiteX0" fmla="*/ 0 w 16066"/>
                    <a:gd name="connsiteY0" fmla="*/ 0 h 8033"/>
                    <a:gd name="connsiteX1" fmla="*/ 16066 w 16066"/>
                    <a:gd name="connsiteY1" fmla="*/ 0 h 8033"/>
                    <a:gd name="connsiteX2" fmla="*/ 16066 w 16066"/>
                    <a:gd name="connsiteY2" fmla="*/ 8033 h 8033"/>
                    <a:gd name="connsiteX3" fmla="*/ 0 w 16066"/>
                    <a:gd name="connsiteY3" fmla="*/ 8033 h 80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066" h="8033">
                      <a:moveTo>
                        <a:pt x="0" y="0"/>
                      </a:moveTo>
                      <a:lnTo>
                        <a:pt x="16066" y="0"/>
                      </a:lnTo>
                      <a:lnTo>
                        <a:pt x="16066" y="8033"/>
                      </a:lnTo>
                      <a:lnTo>
                        <a:pt x="0" y="8033"/>
                      </a:lnTo>
                      <a:close/>
                    </a:path>
                  </a:pathLst>
                </a:custGeom>
                <a:grpFill/>
                <a:ln w="3969" cap="flat">
                  <a:gradFill flip="none" rotWithShape="1">
                    <a:gsLst>
                      <a:gs pos="0">
                        <a:srgbClr val="3604DB"/>
                      </a:gs>
                      <a:gs pos="100000">
                        <a:srgbClr val="B534C4"/>
                      </a:gs>
                    </a:gsLst>
                    <a:lin ang="0" scaled="1"/>
                    <a:tileRect/>
                  </a:gra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58" name="Freeform: Shape 57">
                  <a:extLst>
                    <a:ext uri="{FF2B5EF4-FFF2-40B4-BE49-F238E27FC236}">
                      <a16:creationId xmlns:a16="http://schemas.microsoft.com/office/drawing/2014/main" id="{B9A1FDAE-BF0C-4AE9-DF10-E99E40821FF2}"/>
                    </a:ext>
                  </a:extLst>
                </p:cNvPr>
                <p:cNvSpPr/>
                <p:nvPr/>
              </p:nvSpPr>
              <p:spPr>
                <a:xfrm rot="-737520">
                  <a:off x="6400153" y="5109411"/>
                  <a:ext cx="16066" cy="8033"/>
                </a:xfrm>
                <a:custGeom>
                  <a:avLst/>
                  <a:gdLst>
                    <a:gd name="connsiteX0" fmla="*/ 0 w 16066"/>
                    <a:gd name="connsiteY0" fmla="*/ 0 h 8033"/>
                    <a:gd name="connsiteX1" fmla="*/ 16066 w 16066"/>
                    <a:gd name="connsiteY1" fmla="*/ 0 h 8033"/>
                    <a:gd name="connsiteX2" fmla="*/ 16066 w 16066"/>
                    <a:gd name="connsiteY2" fmla="*/ 8033 h 8033"/>
                    <a:gd name="connsiteX3" fmla="*/ 0 w 16066"/>
                    <a:gd name="connsiteY3" fmla="*/ 8033 h 80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066" h="8033">
                      <a:moveTo>
                        <a:pt x="0" y="0"/>
                      </a:moveTo>
                      <a:lnTo>
                        <a:pt x="16066" y="0"/>
                      </a:lnTo>
                      <a:lnTo>
                        <a:pt x="16066" y="8033"/>
                      </a:lnTo>
                      <a:lnTo>
                        <a:pt x="0" y="8033"/>
                      </a:lnTo>
                      <a:close/>
                    </a:path>
                  </a:pathLst>
                </a:custGeom>
                <a:grpFill/>
                <a:ln w="3969" cap="flat">
                  <a:gradFill flip="none" rotWithShape="1">
                    <a:gsLst>
                      <a:gs pos="0">
                        <a:srgbClr val="3604DB"/>
                      </a:gs>
                      <a:gs pos="100000">
                        <a:srgbClr val="B534C4"/>
                      </a:gs>
                    </a:gsLst>
                    <a:lin ang="0" scaled="1"/>
                    <a:tileRect/>
                  </a:gra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</p:grpSp>
          <p:grpSp>
            <p:nvGrpSpPr>
              <p:cNvPr id="15" name="Graphic 11" descr="Cube with solid fill">
                <a:extLst>
                  <a:ext uri="{FF2B5EF4-FFF2-40B4-BE49-F238E27FC236}">
                    <a16:creationId xmlns:a16="http://schemas.microsoft.com/office/drawing/2014/main" id="{11BA4AC7-D745-19C1-78C8-1F7756A5C006}"/>
                  </a:ext>
                </a:extLst>
              </p:cNvPr>
              <p:cNvGrpSpPr/>
              <p:nvPr/>
            </p:nvGrpSpPr>
            <p:grpSpPr>
              <a:xfrm>
                <a:off x="4787375" y="2185839"/>
                <a:ext cx="305254" cy="306600"/>
                <a:chOff x="6494657" y="4633923"/>
                <a:chExt cx="305254" cy="306600"/>
              </a:xfrm>
              <a:gradFill flip="none" rotWithShape="1">
                <a:gsLst>
                  <a:gs pos="0">
                    <a:srgbClr val="3604DB"/>
                  </a:gs>
                  <a:gs pos="100000">
                    <a:srgbClr val="B534C4"/>
                  </a:gs>
                </a:gsLst>
                <a:lin ang="0" scaled="1"/>
                <a:tileRect/>
              </a:gradFill>
            </p:grpSpPr>
            <p:sp>
              <p:nvSpPr>
                <p:cNvPr id="31" name="Freeform: Shape 30">
                  <a:extLst>
                    <a:ext uri="{FF2B5EF4-FFF2-40B4-BE49-F238E27FC236}">
                      <a16:creationId xmlns:a16="http://schemas.microsoft.com/office/drawing/2014/main" id="{A53C1162-CDA0-FCB3-7F5A-67942F487097}"/>
                    </a:ext>
                  </a:extLst>
                </p:cNvPr>
                <p:cNvSpPr/>
                <p:nvPr/>
              </p:nvSpPr>
              <p:spPr>
                <a:xfrm>
                  <a:off x="6494657" y="4633923"/>
                  <a:ext cx="305254" cy="306600"/>
                </a:xfrm>
                <a:custGeom>
                  <a:avLst/>
                  <a:gdLst>
                    <a:gd name="connsiteX0" fmla="*/ 123439 w 305254"/>
                    <a:gd name="connsiteY0" fmla="*/ 306600 h 306600"/>
                    <a:gd name="connsiteX1" fmla="*/ 305255 w 305254"/>
                    <a:gd name="connsiteY1" fmla="*/ 262716 h 306600"/>
                    <a:gd name="connsiteX2" fmla="*/ 305255 w 305254"/>
                    <a:gd name="connsiteY2" fmla="*/ 63015 h 306600"/>
                    <a:gd name="connsiteX3" fmla="*/ 172927 w 305254"/>
                    <a:gd name="connsiteY3" fmla="*/ 0 h 306600"/>
                    <a:gd name="connsiteX4" fmla="*/ 0 w 305254"/>
                    <a:gd name="connsiteY4" fmla="*/ 37731 h 306600"/>
                    <a:gd name="connsiteX5" fmla="*/ 0 w 305254"/>
                    <a:gd name="connsiteY5" fmla="*/ 240135 h 306600"/>
                    <a:gd name="connsiteX6" fmla="*/ 170007 w 305254"/>
                    <a:gd name="connsiteY6" fmla="*/ 25304 h 306600"/>
                    <a:gd name="connsiteX7" fmla="*/ 256514 w 305254"/>
                    <a:gd name="connsiteY7" fmla="*/ 66497 h 306600"/>
                    <a:gd name="connsiteX8" fmla="*/ 186483 w 305254"/>
                    <a:gd name="connsiteY8" fmla="*/ 82194 h 306600"/>
                    <a:gd name="connsiteX9" fmla="*/ 126845 w 305254"/>
                    <a:gd name="connsiteY9" fmla="*/ 95561 h 306600"/>
                    <a:gd name="connsiteX10" fmla="*/ 46439 w 305254"/>
                    <a:gd name="connsiteY10" fmla="*/ 52263 h 306600"/>
                    <a:gd name="connsiteX11" fmla="*/ 24099 w 305254"/>
                    <a:gd name="connsiteY11" fmla="*/ 225740 h 306600"/>
                    <a:gd name="connsiteX12" fmla="*/ 24099 w 305254"/>
                    <a:gd name="connsiteY12" fmla="*/ 67606 h 306600"/>
                    <a:gd name="connsiteX13" fmla="*/ 113045 w 305254"/>
                    <a:gd name="connsiteY13" fmla="*/ 115503 h 306600"/>
                    <a:gd name="connsiteX14" fmla="*/ 113045 w 305254"/>
                    <a:gd name="connsiteY14" fmla="*/ 273637 h 306600"/>
                    <a:gd name="connsiteX15" fmla="*/ 281156 w 305254"/>
                    <a:gd name="connsiteY15" fmla="*/ 243742 h 306600"/>
                    <a:gd name="connsiteX16" fmla="*/ 137144 w 305254"/>
                    <a:gd name="connsiteY16" fmla="*/ 278505 h 306600"/>
                    <a:gd name="connsiteX17" fmla="*/ 137144 w 305254"/>
                    <a:gd name="connsiteY17" fmla="*/ 117953 h 306600"/>
                    <a:gd name="connsiteX18" fmla="*/ 199737 w 305254"/>
                    <a:gd name="connsiteY18" fmla="*/ 103919 h 306600"/>
                    <a:gd name="connsiteX19" fmla="*/ 281156 w 305254"/>
                    <a:gd name="connsiteY19" fmla="*/ 85672 h 306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305254" h="306600">
                      <a:moveTo>
                        <a:pt x="123439" y="306600"/>
                      </a:moveTo>
                      <a:lnTo>
                        <a:pt x="305255" y="262716"/>
                      </a:lnTo>
                      <a:lnTo>
                        <a:pt x="305255" y="63015"/>
                      </a:lnTo>
                      <a:lnTo>
                        <a:pt x="172927" y="0"/>
                      </a:lnTo>
                      <a:lnTo>
                        <a:pt x="0" y="37731"/>
                      </a:lnTo>
                      <a:lnTo>
                        <a:pt x="0" y="240135"/>
                      </a:lnTo>
                      <a:close/>
                      <a:moveTo>
                        <a:pt x="170007" y="25304"/>
                      </a:moveTo>
                      <a:lnTo>
                        <a:pt x="256514" y="66497"/>
                      </a:lnTo>
                      <a:lnTo>
                        <a:pt x="186483" y="82194"/>
                      </a:lnTo>
                      <a:lnTo>
                        <a:pt x="126845" y="95561"/>
                      </a:lnTo>
                      <a:lnTo>
                        <a:pt x="46439" y="52263"/>
                      </a:lnTo>
                      <a:close/>
                      <a:moveTo>
                        <a:pt x="24099" y="225740"/>
                      </a:moveTo>
                      <a:lnTo>
                        <a:pt x="24099" y="67606"/>
                      </a:lnTo>
                      <a:lnTo>
                        <a:pt x="113045" y="115503"/>
                      </a:lnTo>
                      <a:lnTo>
                        <a:pt x="113045" y="273637"/>
                      </a:lnTo>
                      <a:close/>
                      <a:moveTo>
                        <a:pt x="281156" y="243742"/>
                      </a:moveTo>
                      <a:lnTo>
                        <a:pt x="137144" y="278505"/>
                      </a:lnTo>
                      <a:lnTo>
                        <a:pt x="137144" y="117953"/>
                      </a:lnTo>
                      <a:lnTo>
                        <a:pt x="199737" y="103919"/>
                      </a:lnTo>
                      <a:lnTo>
                        <a:pt x="281156" y="85672"/>
                      </a:lnTo>
                      <a:close/>
                    </a:path>
                  </a:pathLst>
                </a:custGeom>
                <a:grpFill/>
                <a:ln w="3969" cap="flat">
                  <a:gradFill flip="none" rotWithShape="1">
                    <a:gsLst>
                      <a:gs pos="0">
                        <a:srgbClr val="3604DB"/>
                      </a:gs>
                      <a:gs pos="100000">
                        <a:srgbClr val="B534C4"/>
                      </a:gs>
                    </a:gsLst>
                    <a:lin ang="0" scaled="1"/>
                    <a:tileRect/>
                  </a:gra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32" name="Freeform: Shape 31">
                  <a:extLst>
                    <a:ext uri="{FF2B5EF4-FFF2-40B4-BE49-F238E27FC236}">
                      <a16:creationId xmlns:a16="http://schemas.microsoft.com/office/drawing/2014/main" id="{67AC118A-0D78-1AB4-C62E-1307C6CAB5FB}"/>
                    </a:ext>
                  </a:extLst>
                </p:cNvPr>
                <p:cNvSpPr/>
                <p:nvPr/>
              </p:nvSpPr>
              <p:spPr>
                <a:xfrm>
                  <a:off x="6662105" y="4667405"/>
                  <a:ext cx="8033" cy="16066"/>
                </a:xfrm>
                <a:custGeom>
                  <a:avLst/>
                  <a:gdLst>
                    <a:gd name="connsiteX0" fmla="*/ 0 w 8033"/>
                    <a:gd name="connsiteY0" fmla="*/ 0 h 16066"/>
                    <a:gd name="connsiteX1" fmla="*/ 8033 w 8033"/>
                    <a:gd name="connsiteY1" fmla="*/ 0 h 16066"/>
                    <a:gd name="connsiteX2" fmla="*/ 8033 w 8033"/>
                    <a:gd name="connsiteY2" fmla="*/ 16066 h 16066"/>
                    <a:gd name="connsiteX3" fmla="*/ 0 w 8033"/>
                    <a:gd name="connsiteY3" fmla="*/ 16066 h 160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033" h="16066">
                      <a:moveTo>
                        <a:pt x="0" y="0"/>
                      </a:moveTo>
                      <a:lnTo>
                        <a:pt x="8033" y="0"/>
                      </a:lnTo>
                      <a:lnTo>
                        <a:pt x="8033" y="16066"/>
                      </a:lnTo>
                      <a:lnTo>
                        <a:pt x="0" y="16066"/>
                      </a:lnTo>
                      <a:close/>
                    </a:path>
                  </a:pathLst>
                </a:custGeom>
                <a:grpFill/>
                <a:ln w="3969" cap="flat">
                  <a:gradFill flip="none" rotWithShape="1">
                    <a:gsLst>
                      <a:gs pos="0">
                        <a:srgbClr val="3604DB"/>
                      </a:gs>
                      <a:gs pos="100000">
                        <a:srgbClr val="B534C4"/>
                      </a:gs>
                    </a:gsLst>
                    <a:lin ang="0" scaled="1"/>
                    <a:tileRect/>
                  </a:gra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33" name="Freeform: Shape 32">
                  <a:extLst>
                    <a:ext uri="{FF2B5EF4-FFF2-40B4-BE49-F238E27FC236}">
                      <a16:creationId xmlns:a16="http://schemas.microsoft.com/office/drawing/2014/main" id="{9FCD868E-B881-C839-7D1A-6E9E08C0254E}"/>
                    </a:ext>
                  </a:extLst>
                </p:cNvPr>
                <p:cNvSpPr/>
                <p:nvPr/>
              </p:nvSpPr>
              <p:spPr>
                <a:xfrm>
                  <a:off x="6662105" y="4751751"/>
                  <a:ext cx="8033" cy="16066"/>
                </a:xfrm>
                <a:custGeom>
                  <a:avLst/>
                  <a:gdLst>
                    <a:gd name="connsiteX0" fmla="*/ 0 w 8033"/>
                    <a:gd name="connsiteY0" fmla="*/ 0 h 16066"/>
                    <a:gd name="connsiteX1" fmla="*/ 8033 w 8033"/>
                    <a:gd name="connsiteY1" fmla="*/ 0 h 16066"/>
                    <a:gd name="connsiteX2" fmla="*/ 8033 w 8033"/>
                    <a:gd name="connsiteY2" fmla="*/ 16066 h 16066"/>
                    <a:gd name="connsiteX3" fmla="*/ 0 w 8033"/>
                    <a:gd name="connsiteY3" fmla="*/ 16066 h 160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033" h="16066">
                      <a:moveTo>
                        <a:pt x="0" y="0"/>
                      </a:moveTo>
                      <a:lnTo>
                        <a:pt x="8033" y="0"/>
                      </a:lnTo>
                      <a:lnTo>
                        <a:pt x="8033" y="16066"/>
                      </a:lnTo>
                      <a:lnTo>
                        <a:pt x="0" y="16066"/>
                      </a:lnTo>
                      <a:close/>
                    </a:path>
                  </a:pathLst>
                </a:custGeom>
                <a:grpFill/>
                <a:ln w="3969" cap="flat">
                  <a:gradFill flip="none" rotWithShape="1">
                    <a:gsLst>
                      <a:gs pos="0">
                        <a:srgbClr val="3604DB"/>
                      </a:gs>
                      <a:gs pos="100000">
                        <a:srgbClr val="B534C4"/>
                      </a:gs>
                    </a:gsLst>
                    <a:lin ang="0" scaled="1"/>
                    <a:tileRect/>
                  </a:gra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34" name="Freeform: Shape 33">
                  <a:extLst>
                    <a:ext uri="{FF2B5EF4-FFF2-40B4-BE49-F238E27FC236}">
                      <a16:creationId xmlns:a16="http://schemas.microsoft.com/office/drawing/2014/main" id="{0DD76EEA-5E73-EBC4-39BF-88507749DCF4}"/>
                    </a:ext>
                  </a:extLst>
                </p:cNvPr>
                <p:cNvSpPr/>
                <p:nvPr/>
              </p:nvSpPr>
              <p:spPr>
                <a:xfrm>
                  <a:off x="6662105" y="4779867"/>
                  <a:ext cx="8033" cy="16066"/>
                </a:xfrm>
                <a:custGeom>
                  <a:avLst/>
                  <a:gdLst>
                    <a:gd name="connsiteX0" fmla="*/ 0 w 8033"/>
                    <a:gd name="connsiteY0" fmla="*/ 0 h 16066"/>
                    <a:gd name="connsiteX1" fmla="*/ 8033 w 8033"/>
                    <a:gd name="connsiteY1" fmla="*/ 0 h 16066"/>
                    <a:gd name="connsiteX2" fmla="*/ 8033 w 8033"/>
                    <a:gd name="connsiteY2" fmla="*/ 16066 h 16066"/>
                    <a:gd name="connsiteX3" fmla="*/ 0 w 8033"/>
                    <a:gd name="connsiteY3" fmla="*/ 16066 h 160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033" h="16066">
                      <a:moveTo>
                        <a:pt x="0" y="0"/>
                      </a:moveTo>
                      <a:lnTo>
                        <a:pt x="8033" y="0"/>
                      </a:lnTo>
                      <a:lnTo>
                        <a:pt x="8033" y="16066"/>
                      </a:lnTo>
                      <a:lnTo>
                        <a:pt x="0" y="16066"/>
                      </a:lnTo>
                      <a:close/>
                    </a:path>
                  </a:pathLst>
                </a:custGeom>
                <a:grpFill/>
                <a:ln w="3969" cap="flat">
                  <a:gradFill flip="none" rotWithShape="1">
                    <a:gsLst>
                      <a:gs pos="0">
                        <a:srgbClr val="3604DB"/>
                      </a:gs>
                      <a:gs pos="100000">
                        <a:srgbClr val="B534C4"/>
                      </a:gs>
                    </a:gsLst>
                    <a:lin ang="0" scaled="1"/>
                    <a:tileRect/>
                  </a:gra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35" name="Freeform: Shape 34">
                  <a:extLst>
                    <a:ext uri="{FF2B5EF4-FFF2-40B4-BE49-F238E27FC236}">
                      <a16:creationId xmlns:a16="http://schemas.microsoft.com/office/drawing/2014/main" id="{9FAAE18D-9898-1D74-D086-831964EC5CEF}"/>
                    </a:ext>
                  </a:extLst>
                </p:cNvPr>
                <p:cNvSpPr/>
                <p:nvPr/>
              </p:nvSpPr>
              <p:spPr>
                <a:xfrm>
                  <a:off x="6662105" y="4695520"/>
                  <a:ext cx="8033" cy="16066"/>
                </a:xfrm>
                <a:custGeom>
                  <a:avLst/>
                  <a:gdLst>
                    <a:gd name="connsiteX0" fmla="*/ 0 w 8033"/>
                    <a:gd name="connsiteY0" fmla="*/ 0 h 16066"/>
                    <a:gd name="connsiteX1" fmla="*/ 8033 w 8033"/>
                    <a:gd name="connsiteY1" fmla="*/ 0 h 16066"/>
                    <a:gd name="connsiteX2" fmla="*/ 8033 w 8033"/>
                    <a:gd name="connsiteY2" fmla="*/ 16066 h 16066"/>
                    <a:gd name="connsiteX3" fmla="*/ 0 w 8033"/>
                    <a:gd name="connsiteY3" fmla="*/ 16066 h 160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033" h="16066">
                      <a:moveTo>
                        <a:pt x="0" y="0"/>
                      </a:moveTo>
                      <a:lnTo>
                        <a:pt x="8033" y="0"/>
                      </a:lnTo>
                      <a:lnTo>
                        <a:pt x="8033" y="16066"/>
                      </a:lnTo>
                      <a:lnTo>
                        <a:pt x="0" y="16066"/>
                      </a:lnTo>
                      <a:close/>
                    </a:path>
                  </a:pathLst>
                </a:custGeom>
                <a:grpFill/>
                <a:ln w="3969" cap="flat">
                  <a:gradFill flip="none" rotWithShape="1">
                    <a:gsLst>
                      <a:gs pos="0">
                        <a:srgbClr val="3604DB"/>
                      </a:gs>
                      <a:gs pos="100000">
                        <a:srgbClr val="B534C4"/>
                      </a:gs>
                    </a:gsLst>
                    <a:lin ang="0" scaled="1"/>
                    <a:tileRect/>
                  </a:gra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36" name="Freeform: Shape 35">
                  <a:extLst>
                    <a:ext uri="{FF2B5EF4-FFF2-40B4-BE49-F238E27FC236}">
                      <a16:creationId xmlns:a16="http://schemas.microsoft.com/office/drawing/2014/main" id="{1CDDFC33-96B9-8E6D-C1BD-03A879B973C9}"/>
                    </a:ext>
                  </a:extLst>
                </p:cNvPr>
                <p:cNvSpPr/>
                <p:nvPr/>
              </p:nvSpPr>
              <p:spPr>
                <a:xfrm>
                  <a:off x="6662105" y="4807983"/>
                  <a:ext cx="8033" cy="16066"/>
                </a:xfrm>
                <a:custGeom>
                  <a:avLst/>
                  <a:gdLst>
                    <a:gd name="connsiteX0" fmla="*/ 0 w 8033"/>
                    <a:gd name="connsiteY0" fmla="*/ 0 h 16066"/>
                    <a:gd name="connsiteX1" fmla="*/ 8033 w 8033"/>
                    <a:gd name="connsiteY1" fmla="*/ 0 h 16066"/>
                    <a:gd name="connsiteX2" fmla="*/ 8033 w 8033"/>
                    <a:gd name="connsiteY2" fmla="*/ 16066 h 16066"/>
                    <a:gd name="connsiteX3" fmla="*/ 0 w 8033"/>
                    <a:gd name="connsiteY3" fmla="*/ 16066 h 160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033" h="16066">
                      <a:moveTo>
                        <a:pt x="0" y="0"/>
                      </a:moveTo>
                      <a:lnTo>
                        <a:pt x="8033" y="0"/>
                      </a:lnTo>
                      <a:lnTo>
                        <a:pt x="8033" y="16066"/>
                      </a:lnTo>
                      <a:lnTo>
                        <a:pt x="0" y="16066"/>
                      </a:lnTo>
                      <a:close/>
                    </a:path>
                  </a:pathLst>
                </a:custGeom>
                <a:grpFill/>
                <a:ln w="3969" cap="flat">
                  <a:gradFill flip="none" rotWithShape="1">
                    <a:gsLst>
                      <a:gs pos="0">
                        <a:srgbClr val="3604DB"/>
                      </a:gs>
                      <a:gs pos="100000">
                        <a:srgbClr val="B534C4"/>
                      </a:gs>
                    </a:gsLst>
                    <a:lin ang="0" scaled="1"/>
                    <a:tileRect/>
                  </a:gra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37" name="Freeform: Shape 36">
                  <a:extLst>
                    <a:ext uri="{FF2B5EF4-FFF2-40B4-BE49-F238E27FC236}">
                      <a16:creationId xmlns:a16="http://schemas.microsoft.com/office/drawing/2014/main" id="{AE3B55FD-1E88-216C-FD33-3CC1FDD8D08A}"/>
                    </a:ext>
                  </a:extLst>
                </p:cNvPr>
                <p:cNvSpPr/>
                <p:nvPr/>
              </p:nvSpPr>
              <p:spPr>
                <a:xfrm rot="-3939360">
                  <a:off x="6725673" y="4852800"/>
                  <a:ext cx="8033" cy="16066"/>
                </a:xfrm>
                <a:custGeom>
                  <a:avLst/>
                  <a:gdLst>
                    <a:gd name="connsiteX0" fmla="*/ 0 w 8033"/>
                    <a:gd name="connsiteY0" fmla="*/ 0 h 16066"/>
                    <a:gd name="connsiteX1" fmla="*/ 8033 w 8033"/>
                    <a:gd name="connsiteY1" fmla="*/ 0 h 16066"/>
                    <a:gd name="connsiteX2" fmla="*/ 8033 w 8033"/>
                    <a:gd name="connsiteY2" fmla="*/ 16066 h 16066"/>
                    <a:gd name="connsiteX3" fmla="*/ 0 w 8033"/>
                    <a:gd name="connsiteY3" fmla="*/ 16066 h 160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033" h="16066">
                      <a:moveTo>
                        <a:pt x="0" y="0"/>
                      </a:moveTo>
                      <a:lnTo>
                        <a:pt x="8033" y="0"/>
                      </a:lnTo>
                      <a:lnTo>
                        <a:pt x="8033" y="16066"/>
                      </a:lnTo>
                      <a:lnTo>
                        <a:pt x="0" y="16066"/>
                      </a:lnTo>
                      <a:close/>
                    </a:path>
                  </a:pathLst>
                </a:custGeom>
                <a:grpFill/>
                <a:ln w="3969" cap="flat">
                  <a:gradFill flip="none" rotWithShape="1">
                    <a:gsLst>
                      <a:gs pos="0">
                        <a:srgbClr val="3604DB"/>
                      </a:gs>
                      <a:gs pos="100000">
                        <a:srgbClr val="B534C4"/>
                      </a:gs>
                    </a:gsLst>
                    <a:lin ang="0" scaled="1"/>
                    <a:tileRect/>
                  </a:gra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38" name="Freeform: Shape 37">
                  <a:extLst>
                    <a:ext uri="{FF2B5EF4-FFF2-40B4-BE49-F238E27FC236}">
                      <a16:creationId xmlns:a16="http://schemas.microsoft.com/office/drawing/2014/main" id="{81E52F6C-9145-D8F3-C086-BA167F124A38}"/>
                    </a:ext>
                  </a:extLst>
                </p:cNvPr>
                <p:cNvSpPr/>
                <p:nvPr/>
              </p:nvSpPr>
              <p:spPr>
                <a:xfrm rot="-737520">
                  <a:off x="6643847" y="4831170"/>
                  <a:ext cx="16066" cy="8033"/>
                </a:xfrm>
                <a:custGeom>
                  <a:avLst/>
                  <a:gdLst>
                    <a:gd name="connsiteX0" fmla="*/ 0 w 16066"/>
                    <a:gd name="connsiteY0" fmla="*/ 0 h 8033"/>
                    <a:gd name="connsiteX1" fmla="*/ 16066 w 16066"/>
                    <a:gd name="connsiteY1" fmla="*/ 0 h 8033"/>
                    <a:gd name="connsiteX2" fmla="*/ 16066 w 16066"/>
                    <a:gd name="connsiteY2" fmla="*/ 8033 h 8033"/>
                    <a:gd name="connsiteX3" fmla="*/ 0 w 16066"/>
                    <a:gd name="connsiteY3" fmla="*/ 8033 h 80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066" h="8033">
                      <a:moveTo>
                        <a:pt x="0" y="0"/>
                      </a:moveTo>
                      <a:lnTo>
                        <a:pt x="16066" y="0"/>
                      </a:lnTo>
                      <a:lnTo>
                        <a:pt x="16066" y="8033"/>
                      </a:lnTo>
                      <a:lnTo>
                        <a:pt x="0" y="8033"/>
                      </a:lnTo>
                      <a:close/>
                    </a:path>
                  </a:pathLst>
                </a:custGeom>
                <a:grpFill/>
                <a:ln w="3969" cap="flat">
                  <a:gradFill flip="none" rotWithShape="1">
                    <a:gsLst>
                      <a:gs pos="0">
                        <a:srgbClr val="3604DB"/>
                      </a:gs>
                      <a:gs pos="100000">
                        <a:srgbClr val="B534C4"/>
                      </a:gs>
                    </a:gsLst>
                    <a:lin ang="0" scaled="1"/>
                    <a:tileRect/>
                  </a:gra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39" name="Freeform: Shape 38">
                  <a:extLst>
                    <a:ext uri="{FF2B5EF4-FFF2-40B4-BE49-F238E27FC236}">
                      <a16:creationId xmlns:a16="http://schemas.microsoft.com/office/drawing/2014/main" id="{84263D61-D5A1-FAE8-232F-67ACDEC7136F}"/>
                    </a:ext>
                  </a:extLst>
                </p:cNvPr>
                <p:cNvSpPr/>
                <p:nvPr/>
              </p:nvSpPr>
              <p:spPr>
                <a:xfrm rot="-737520">
                  <a:off x="6533971" y="4855145"/>
                  <a:ext cx="16066" cy="8033"/>
                </a:xfrm>
                <a:custGeom>
                  <a:avLst/>
                  <a:gdLst>
                    <a:gd name="connsiteX0" fmla="*/ 0 w 16066"/>
                    <a:gd name="connsiteY0" fmla="*/ 0 h 8033"/>
                    <a:gd name="connsiteX1" fmla="*/ 16066 w 16066"/>
                    <a:gd name="connsiteY1" fmla="*/ 0 h 8033"/>
                    <a:gd name="connsiteX2" fmla="*/ 16066 w 16066"/>
                    <a:gd name="connsiteY2" fmla="*/ 8033 h 8033"/>
                    <a:gd name="connsiteX3" fmla="*/ 0 w 16066"/>
                    <a:gd name="connsiteY3" fmla="*/ 8033 h 80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066" h="8033">
                      <a:moveTo>
                        <a:pt x="0" y="0"/>
                      </a:moveTo>
                      <a:lnTo>
                        <a:pt x="16066" y="0"/>
                      </a:lnTo>
                      <a:lnTo>
                        <a:pt x="16066" y="8033"/>
                      </a:lnTo>
                      <a:lnTo>
                        <a:pt x="0" y="8033"/>
                      </a:lnTo>
                      <a:close/>
                    </a:path>
                  </a:pathLst>
                </a:custGeom>
                <a:grpFill/>
                <a:ln w="3969" cap="flat">
                  <a:gradFill flip="none" rotWithShape="1">
                    <a:gsLst>
                      <a:gs pos="0">
                        <a:srgbClr val="3604DB"/>
                      </a:gs>
                      <a:gs pos="100000">
                        <a:srgbClr val="B534C4"/>
                      </a:gs>
                    </a:gsLst>
                    <a:lin ang="0" scaled="1"/>
                    <a:tileRect/>
                  </a:gra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40" name="Freeform: Shape 39">
                  <a:extLst>
                    <a:ext uri="{FF2B5EF4-FFF2-40B4-BE49-F238E27FC236}">
                      <a16:creationId xmlns:a16="http://schemas.microsoft.com/office/drawing/2014/main" id="{79A42AEC-6ECD-6E4C-3B3D-F8AA8354B6EB}"/>
                    </a:ext>
                  </a:extLst>
                </p:cNvPr>
                <p:cNvSpPr/>
                <p:nvPr/>
              </p:nvSpPr>
              <p:spPr>
                <a:xfrm rot="-3939779">
                  <a:off x="6700053" y="4841216"/>
                  <a:ext cx="8033" cy="16062"/>
                </a:xfrm>
                <a:custGeom>
                  <a:avLst/>
                  <a:gdLst>
                    <a:gd name="connsiteX0" fmla="*/ 0 w 8033"/>
                    <a:gd name="connsiteY0" fmla="*/ 0 h 16062"/>
                    <a:gd name="connsiteX1" fmla="*/ 8033 w 8033"/>
                    <a:gd name="connsiteY1" fmla="*/ 0 h 16062"/>
                    <a:gd name="connsiteX2" fmla="*/ 8033 w 8033"/>
                    <a:gd name="connsiteY2" fmla="*/ 16062 h 16062"/>
                    <a:gd name="connsiteX3" fmla="*/ 0 w 8033"/>
                    <a:gd name="connsiteY3" fmla="*/ 16062 h 160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033" h="16062">
                      <a:moveTo>
                        <a:pt x="0" y="0"/>
                      </a:moveTo>
                      <a:lnTo>
                        <a:pt x="8033" y="0"/>
                      </a:lnTo>
                      <a:lnTo>
                        <a:pt x="8033" y="16062"/>
                      </a:lnTo>
                      <a:lnTo>
                        <a:pt x="0" y="16062"/>
                      </a:lnTo>
                      <a:close/>
                    </a:path>
                  </a:pathLst>
                </a:custGeom>
                <a:grpFill/>
                <a:ln w="3969" cap="flat">
                  <a:gradFill flip="none" rotWithShape="1">
                    <a:gsLst>
                      <a:gs pos="0">
                        <a:srgbClr val="3604DB"/>
                      </a:gs>
                      <a:gs pos="100000">
                        <a:srgbClr val="B534C4"/>
                      </a:gs>
                    </a:gsLst>
                    <a:lin ang="0" scaled="1"/>
                    <a:tileRect/>
                  </a:gra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41" name="Freeform: Shape 40">
                  <a:extLst>
                    <a:ext uri="{FF2B5EF4-FFF2-40B4-BE49-F238E27FC236}">
                      <a16:creationId xmlns:a16="http://schemas.microsoft.com/office/drawing/2014/main" id="{DDFD40B2-9988-CA31-B0CB-87C24871B1F1}"/>
                    </a:ext>
                  </a:extLst>
                </p:cNvPr>
                <p:cNvSpPr/>
                <p:nvPr/>
              </p:nvSpPr>
              <p:spPr>
                <a:xfrm rot="-3939360">
                  <a:off x="6751289" y="4864389"/>
                  <a:ext cx="8033" cy="16066"/>
                </a:xfrm>
                <a:custGeom>
                  <a:avLst/>
                  <a:gdLst>
                    <a:gd name="connsiteX0" fmla="*/ 0 w 8033"/>
                    <a:gd name="connsiteY0" fmla="*/ 0 h 16066"/>
                    <a:gd name="connsiteX1" fmla="*/ 8033 w 8033"/>
                    <a:gd name="connsiteY1" fmla="*/ 0 h 16066"/>
                    <a:gd name="connsiteX2" fmla="*/ 8033 w 8033"/>
                    <a:gd name="connsiteY2" fmla="*/ 16066 h 16066"/>
                    <a:gd name="connsiteX3" fmla="*/ 0 w 8033"/>
                    <a:gd name="connsiteY3" fmla="*/ 16066 h 160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033" h="16066">
                      <a:moveTo>
                        <a:pt x="0" y="0"/>
                      </a:moveTo>
                      <a:lnTo>
                        <a:pt x="8033" y="0"/>
                      </a:lnTo>
                      <a:lnTo>
                        <a:pt x="8033" y="16066"/>
                      </a:lnTo>
                      <a:lnTo>
                        <a:pt x="0" y="16066"/>
                      </a:lnTo>
                      <a:close/>
                    </a:path>
                  </a:pathLst>
                </a:custGeom>
                <a:grpFill/>
                <a:ln w="3969" cap="flat">
                  <a:gradFill flip="none" rotWithShape="1">
                    <a:gsLst>
                      <a:gs pos="0">
                        <a:srgbClr val="3604DB"/>
                      </a:gs>
                      <a:gs pos="100000">
                        <a:srgbClr val="B534C4"/>
                      </a:gs>
                    </a:gsLst>
                    <a:lin ang="0" scaled="1"/>
                    <a:tileRect/>
                  </a:gra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42" name="Freeform: Shape 41">
                  <a:extLst>
                    <a:ext uri="{FF2B5EF4-FFF2-40B4-BE49-F238E27FC236}">
                      <a16:creationId xmlns:a16="http://schemas.microsoft.com/office/drawing/2014/main" id="{783A61D5-0C43-38C2-9FEF-BB71D7C01D83}"/>
                    </a:ext>
                  </a:extLst>
                </p:cNvPr>
                <p:cNvSpPr/>
                <p:nvPr/>
              </p:nvSpPr>
              <p:spPr>
                <a:xfrm rot="-3939779">
                  <a:off x="6674443" y="4829625"/>
                  <a:ext cx="8033" cy="16066"/>
                </a:xfrm>
                <a:custGeom>
                  <a:avLst/>
                  <a:gdLst>
                    <a:gd name="connsiteX0" fmla="*/ 0 w 8033"/>
                    <a:gd name="connsiteY0" fmla="*/ 0 h 16066"/>
                    <a:gd name="connsiteX1" fmla="*/ 8033 w 8033"/>
                    <a:gd name="connsiteY1" fmla="*/ 0 h 16066"/>
                    <a:gd name="connsiteX2" fmla="*/ 8033 w 8033"/>
                    <a:gd name="connsiteY2" fmla="*/ 16066 h 16066"/>
                    <a:gd name="connsiteX3" fmla="*/ 0 w 8033"/>
                    <a:gd name="connsiteY3" fmla="*/ 16066 h 160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033" h="16066">
                      <a:moveTo>
                        <a:pt x="0" y="0"/>
                      </a:moveTo>
                      <a:lnTo>
                        <a:pt x="8033" y="0"/>
                      </a:lnTo>
                      <a:lnTo>
                        <a:pt x="8033" y="16066"/>
                      </a:lnTo>
                      <a:lnTo>
                        <a:pt x="0" y="16066"/>
                      </a:lnTo>
                      <a:close/>
                    </a:path>
                  </a:pathLst>
                </a:custGeom>
                <a:grpFill/>
                <a:ln w="3969" cap="flat">
                  <a:gradFill flip="none" rotWithShape="1">
                    <a:gsLst>
                      <a:gs pos="0">
                        <a:srgbClr val="3604DB"/>
                      </a:gs>
                      <a:gs pos="100000">
                        <a:srgbClr val="B534C4"/>
                      </a:gs>
                    </a:gsLst>
                    <a:lin ang="0" scaled="1"/>
                    <a:tileRect/>
                  </a:gra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43" name="Freeform: Shape 42">
                  <a:extLst>
                    <a:ext uri="{FF2B5EF4-FFF2-40B4-BE49-F238E27FC236}">
                      <a16:creationId xmlns:a16="http://schemas.microsoft.com/office/drawing/2014/main" id="{7E1D5176-0496-FAD3-0737-26C5601206FB}"/>
                    </a:ext>
                  </a:extLst>
                </p:cNvPr>
                <p:cNvSpPr/>
                <p:nvPr/>
              </p:nvSpPr>
              <p:spPr>
                <a:xfrm rot="-737520">
                  <a:off x="6561438" y="4849153"/>
                  <a:ext cx="16066" cy="8033"/>
                </a:xfrm>
                <a:custGeom>
                  <a:avLst/>
                  <a:gdLst>
                    <a:gd name="connsiteX0" fmla="*/ 0 w 16066"/>
                    <a:gd name="connsiteY0" fmla="*/ 0 h 8033"/>
                    <a:gd name="connsiteX1" fmla="*/ 16066 w 16066"/>
                    <a:gd name="connsiteY1" fmla="*/ 0 h 8033"/>
                    <a:gd name="connsiteX2" fmla="*/ 16066 w 16066"/>
                    <a:gd name="connsiteY2" fmla="*/ 8033 h 8033"/>
                    <a:gd name="connsiteX3" fmla="*/ 0 w 16066"/>
                    <a:gd name="connsiteY3" fmla="*/ 8033 h 80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066" h="8033">
                      <a:moveTo>
                        <a:pt x="0" y="0"/>
                      </a:moveTo>
                      <a:lnTo>
                        <a:pt x="16066" y="0"/>
                      </a:lnTo>
                      <a:lnTo>
                        <a:pt x="16066" y="8033"/>
                      </a:lnTo>
                      <a:lnTo>
                        <a:pt x="0" y="8033"/>
                      </a:lnTo>
                      <a:close/>
                    </a:path>
                  </a:pathLst>
                </a:custGeom>
                <a:grpFill/>
                <a:ln w="3969" cap="flat">
                  <a:gradFill flip="none" rotWithShape="1">
                    <a:gsLst>
                      <a:gs pos="0">
                        <a:srgbClr val="3604DB"/>
                      </a:gs>
                      <a:gs pos="100000">
                        <a:srgbClr val="B534C4"/>
                      </a:gs>
                    </a:gsLst>
                    <a:lin ang="0" scaled="1"/>
                    <a:tileRect/>
                  </a:gra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44" name="Freeform: Shape 43">
                  <a:extLst>
                    <a:ext uri="{FF2B5EF4-FFF2-40B4-BE49-F238E27FC236}">
                      <a16:creationId xmlns:a16="http://schemas.microsoft.com/office/drawing/2014/main" id="{A3B12D18-26CA-369B-F58D-118C406930BD}"/>
                    </a:ext>
                  </a:extLst>
                </p:cNvPr>
                <p:cNvSpPr/>
                <p:nvPr/>
              </p:nvSpPr>
              <p:spPr>
                <a:xfrm rot="-737520">
                  <a:off x="6588909" y="4843161"/>
                  <a:ext cx="16066" cy="8033"/>
                </a:xfrm>
                <a:custGeom>
                  <a:avLst/>
                  <a:gdLst>
                    <a:gd name="connsiteX0" fmla="*/ 0 w 16066"/>
                    <a:gd name="connsiteY0" fmla="*/ 0 h 8033"/>
                    <a:gd name="connsiteX1" fmla="*/ 16066 w 16066"/>
                    <a:gd name="connsiteY1" fmla="*/ 0 h 8033"/>
                    <a:gd name="connsiteX2" fmla="*/ 16066 w 16066"/>
                    <a:gd name="connsiteY2" fmla="*/ 8033 h 8033"/>
                    <a:gd name="connsiteX3" fmla="*/ 0 w 16066"/>
                    <a:gd name="connsiteY3" fmla="*/ 8033 h 80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066" h="8033">
                      <a:moveTo>
                        <a:pt x="0" y="0"/>
                      </a:moveTo>
                      <a:lnTo>
                        <a:pt x="16066" y="0"/>
                      </a:lnTo>
                      <a:lnTo>
                        <a:pt x="16066" y="8033"/>
                      </a:lnTo>
                      <a:lnTo>
                        <a:pt x="0" y="8033"/>
                      </a:lnTo>
                      <a:close/>
                    </a:path>
                  </a:pathLst>
                </a:custGeom>
                <a:grpFill/>
                <a:ln w="3969" cap="flat">
                  <a:gradFill flip="none" rotWithShape="1">
                    <a:gsLst>
                      <a:gs pos="0">
                        <a:srgbClr val="3604DB"/>
                      </a:gs>
                      <a:gs pos="100000">
                        <a:srgbClr val="B534C4"/>
                      </a:gs>
                    </a:gsLst>
                    <a:lin ang="0" scaled="1"/>
                    <a:tileRect/>
                  </a:gra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</p:grpSp>
          <p:grpSp>
            <p:nvGrpSpPr>
              <p:cNvPr id="16" name="Graphic 12" descr="Cube with solid fill">
                <a:extLst>
                  <a:ext uri="{FF2B5EF4-FFF2-40B4-BE49-F238E27FC236}">
                    <a16:creationId xmlns:a16="http://schemas.microsoft.com/office/drawing/2014/main" id="{43B2F712-614C-702F-7476-DA42D9D10BAA}"/>
                  </a:ext>
                </a:extLst>
              </p:cNvPr>
              <p:cNvGrpSpPr/>
              <p:nvPr/>
            </p:nvGrpSpPr>
            <p:grpSpPr>
              <a:xfrm>
                <a:off x="4933039" y="2469929"/>
                <a:ext cx="305254" cy="306600"/>
                <a:chOff x="6640321" y="4918013"/>
                <a:chExt cx="305254" cy="306600"/>
              </a:xfrm>
              <a:gradFill flip="none" rotWithShape="1">
                <a:gsLst>
                  <a:gs pos="0">
                    <a:srgbClr val="3604DB"/>
                  </a:gs>
                  <a:gs pos="100000">
                    <a:srgbClr val="B534C4"/>
                  </a:gs>
                </a:gsLst>
                <a:lin ang="0" scaled="1"/>
                <a:tileRect/>
              </a:gradFill>
            </p:grpSpPr>
            <p:sp>
              <p:nvSpPr>
                <p:cNvPr id="17" name="Freeform: Shape 16">
                  <a:extLst>
                    <a:ext uri="{FF2B5EF4-FFF2-40B4-BE49-F238E27FC236}">
                      <a16:creationId xmlns:a16="http://schemas.microsoft.com/office/drawing/2014/main" id="{878DC6D1-FDB1-24A4-EDBB-5E27BA4C6069}"/>
                    </a:ext>
                  </a:extLst>
                </p:cNvPr>
                <p:cNvSpPr/>
                <p:nvPr/>
              </p:nvSpPr>
              <p:spPr>
                <a:xfrm>
                  <a:off x="6640321" y="4918013"/>
                  <a:ext cx="305254" cy="306600"/>
                </a:xfrm>
                <a:custGeom>
                  <a:avLst/>
                  <a:gdLst>
                    <a:gd name="connsiteX0" fmla="*/ 123439 w 305254"/>
                    <a:gd name="connsiteY0" fmla="*/ 306600 h 306600"/>
                    <a:gd name="connsiteX1" fmla="*/ 305255 w 305254"/>
                    <a:gd name="connsiteY1" fmla="*/ 262716 h 306600"/>
                    <a:gd name="connsiteX2" fmla="*/ 305255 w 305254"/>
                    <a:gd name="connsiteY2" fmla="*/ 63015 h 306600"/>
                    <a:gd name="connsiteX3" fmla="*/ 172927 w 305254"/>
                    <a:gd name="connsiteY3" fmla="*/ 0 h 306600"/>
                    <a:gd name="connsiteX4" fmla="*/ 0 w 305254"/>
                    <a:gd name="connsiteY4" fmla="*/ 37731 h 306600"/>
                    <a:gd name="connsiteX5" fmla="*/ 0 w 305254"/>
                    <a:gd name="connsiteY5" fmla="*/ 240135 h 306600"/>
                    <a:gd name="connsiteX6" fmla="*/ 170007 w 305254"/>
                    <a:gd name="connsiteY6" fmla="*/ 25304 h 306600"/>
                    <a:gd name="connsiteX7" fmla="*/ 256514 w 305254"/>
                    <a:gd name="connsiteY7" fmla="*/ 66497 h 306600"/>
                    <a:gd name="connsiteX8" fmla="*/ 186483 w 305254"/>
                    <a:gd name="connsiteY8" fmla="*/ 82194 h 306600"/>
                    <a:gd name="connsiteX9" fmla="*/ 126845 w 305254"/>
                    <a:gd name="connsiteY9" fmla="*/ 95561 h 306600"/>
                    <a:gd name="connsiteX10" fmla="*/ 46439 w 305254"/>
                    <a:gd name="connsiteY10" fmla="*/ 52263 h 306600"/>
                    <a:gd name="connsiteX11" fmla="*/ 24099 w 305254"/>
                    <a:gd name="connsiteY11" fmla="*/ 225740 h 306600"/>
                    <a:gd name="connsiteX12" fmla="*/ 24099 w 305254"/>
                    <a:gd name="connsiteY12" fmla="*/ 67606 h 306600"/>
                    <a:gd name="connsiteX13" fmla="*/ 113045 w 305254"/>
                    <a:gd name="connsiteY13" fmla="*/ 115503 h 306600"/>
                    <a:gd name="connsiteX14" fmla="*/ 113045 w 305254"/>
                    <a:gd name="connsiteY14" fmla="*/ 273637 h 306600"/>
                    <a:gd name="connsiteX15" fmla="*/ 281156 w 305254"/>
                    <a:gd name="connsiteY15" fmla="*/ 243742 h 306600"/>
                    <a:gd name="connsiteX16" fmla="*/ 137144 w 305254"/>
                    <a:gd name="connsiteY16" fmla="*/ 278505 h 306600"/>
                    <a:gd name="connsiteX17" fmla="*/ 137144 w 305254"/>
                    <a:gd name="connsiteY17" fmla="*/ 117953 h 306600"/>
                    <a:gd name="connsiteX18" fmla="*/ 199737 w 305254"/>
                    <a:gd name="connsiteY18" fmla="*/ 103919 h 306600"/>
                    <a:gd name="connsiteX19" fmla="*/ 281156 w 305254"/>
                    <a:gd name="connsiteY19" fmla="*/ 85672 h 306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305254" h="306600">
                      <a:moveTo>
                        <a:pt x="123439" y="306600"/>
                      </a:moveTo>
                      <a:lnTo>
                        <a:pt x="305255" y="262716"/>
                      </a:lnTo>
                      <a:lnTo>
                        <a:pt x="305255" y="63015"/>
                      </a:lnTo>
                      <a:lnTo>
                        <a:pt x="172927" y="0"/>
                      </a:lnTo>
                      <a:lnTo>
                        <a:pt x="0" y="37731"/>
                      </a:lnTo>
                      <a:lnTo>
                        <a:pt x="0" y="240135"/>
                      </a:lnTo>
                      <a:close/>
                      <a:moveTo>
                        <a:pt x="170007" y="25304"/>
                      </a:moveTo>
                      <a:lnTo>
                        <a:pt x="256514" y="66497"/>
                      </a:lnTo>
                      <a:lnTo>
                        <a:pt x="186483" y="82194"/>
                      </a:lnTo>
                      <a:lnTo>
                        <a:pt x="126845" y="95561"/>
                      </a:lnTo>
                      <a:lnTo>
                        <a:pt x="46439" y="52263"/>
                      </a:lnTo>
                      <a:close/>
                      <a:moveTo>
                        <a:pt x="24099" y="225740"/>
                      </a:moveTo>
                      <a:lnTo>
                        <a:pt x="24099" y="67606"/>
                      </a:lnTo>
                      <a:lnTo>
                        <a:pt x="113045" y="115503"/>
                      </a:lnTo>
                      <a:lnTo>
                        <a:pt x="113045" y="273637"/>
                      </a:lnTo>
                      <a:close/>
                      <a:moveTo>
                        <a:pt x="281156" y="243742"/>
                      </a:moveTo>
                      <a:lnTo>
                        <a:pt x="137144" y="278505"/>
                      </a:lnTo>
                      <a:lnTo>
                        <a:pt x="137144" y="117953"/>
                      </a:lnTo>
                      <a:lnTo>
                        <a:pt x="199737" y="103919"/>
                      </a:lnTo>
                      <a:lnTo>
                        <a:pt x="281156" y="85672"/>
                      </a:lnTo>
                      <a:close/>
                    </a:path>
                  </a:pathLst>
                </a:custGeom>
                <a:grpFill/>
                <a:ln w="3969" cap="flat">
                  <a:gradFill flip="none" rotWithShape="1">
                    <a:gsLst>
                      <a:gs pos="0">
                        <a:srgbClr val="3604DB"/>
                      </a:gs>
                      <a:gs pos="100000">
                        <a:srgbClr val="B534C4"/>
                      </a:gs>
                    </a:gsLst>
                    <a:lin ang="0" scaled="1"/>
                    <a:tileRect/>
                  </a:gra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18" name="Freeform: Shape 17">
                  <a:extLst>
                    <a:ext uri="{FF2B5EF4-FFF2-40B4-BE49-F238E27FC236}">
                      <a16:creationId xmlns:a16="http://schemas.microsoft.com/office/drawing/2014/main" id="{46F33876-EB3C-964A-4D57-4D0E79792D12}"/>
                    </a:ext>
                  </a:extLst>
                </p:cNvPr>
                <p:cNvSpPr/>
                <p:nvPr/>
              </p:nvSpPr>
              <p:spPr>
                <a:xfrm>
                  <a:off x="6807769" y="4951495"/>
                  <a:ext cx="8033" cy="16066"/>
                </a:xfrm>
                <a:custGeom>
                  <a:avLst/>
                  <a:gdLst>
                    <a:gd name="connsiteX0" fmla="*/ 0 w 8033"/>
                    <a:gd name="connsiteY0" fmla="*/ 0 h 16066"/>
                    <a:gd name="connsiteX1" fmla="*/ 8033 w 8033"/>
                    <a:gd name="connsiteY1" fmla="*/ 0 h 16066"/>
                    <a:gd name="connsiteX2" fmla="*/ 8033 w 8033"/>
                    <a:gd name="connsiteY2" fmla="*/ 16066 h 16066"/>
                    <a:gd name="connsiteX3" fmla="*/ 0 w 8033"/>
                    <a:gd name="connsiteY3" fmla="*/ 16066 h 160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033" h="16066">
                      <a:moveTo>
                        <a:pt x="0" y="0"/>
                      </a:moveTo>
                      <a:lnTo>
                        <a:pt x="8033" y="0"/>
                      </a:lnTo>
                      <a:lnTo>
                        <a:pt x="8033" y="16066"/>
                      </a:lnTo>
                      <a:lnTo>
                        <a:pt x="0" y="16066"/>
                      </a:lnTo>
                      <a:close/>
                    </a:path>
                  </a:pathLst>
                </a:custGeom>
                <a:grpFill/>
                <a:ln w="3969" cap="flat">
                  <a:gradFill flip="none" rotWithShape="1">
                    <a:gsLst>
                      <a:gs pos="0">
                        <a:srgbClr val="3604DB"/>
                      </a:gs>
                      <a:gs pos="100000">
                        <a:srgbClr val="B534C4"/>
                      </a:gs>
                    </a:gsLst>
                    <a:lin ang="0" scaled="1"/>
                    <a:tileRect/>
                  </a:gra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19" name="Freeform: Shape 18">
                  <a:extLst>
                    <a:ext uri="{FF2B5EF4-FFF2-40B4-BE49-F238E27FC236}">
                      <a16:creationId xmlns:a16="http://schemas.microsoft.com/office/drawing/2014/main" id="{48B49774-3CE6-9F66-D8DE-1C40E4D70213}"/>
                    </a:ext>
                  </a:extLst>
                </p:cNvPr>
                <p:cNvSpPr/>
                <p:nvPr/>
              </p:nvSpPr>
              <p:spPr>
                <a:xfrm>
                  <a:off x="6807769" y="5035841"/>
                  <a:ext cx="8033" cy="16066"/>
                </a:xfrm>
                <a:custGeom>
                  <a:avLst/>
                  <a:gdLst>
                    <a:gd name="connsiteX0" fmla="*/ 0 w 8033"/>
                    <a:gd name="connsiteY0" fmla="*/ 0 h 16066"/>
                    <a:gd name="connsiteX1" fmla="*/ 8033 w 8033"/>
                    <a:gd name="connsiteY1" fmla="*/ 0 h 16066"/>
                    <a:gd name="connsiteX2" fmla="*/ 8033 w 8033"/>
                    <a:gd name="connsiteY2" fmla="*/ 16066 h 16066"/>
                    <a:gd name="connsiteX3" fmla="*/ 0 w 8033"/>
                    <a:gd name="connsiteY3" fmla="*/ 16066 h 160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033" h="16066">
                      <a:moveTo>
                        <a:pt x="0" y="0"/>
                      </a:moveTo>
                      <a:lnTo>
                        <a:pt x="8033" y="0"/>
                      </a:lnTo>
                      <a:lnTo>
                        <a:pt x="8033" y="16066"/>
                      </a:lnTo>
                      <a:lnTo>
                        <a:pt x="0" y="16066"/>
                      </a:lnTo>
                      <a:close/>
                    </a:path>
                  </a:pathLst>
                </a:custGeom>
                <a:grpFill/>
                <a:ln w="3969" cap="flat">
                  <a:gradFill flip="none" rotWithShape="1">
                    <a:gsLst>
                      <a:gs pos="0">
                        <a:srgbClr val="3604DB"/>
                      </a:gs>
                      <a:gs pos="100000">
                        <a:srgbClr val="B534C4"/>
                      </a:gs>
                    </a:gsLst>
                    <a:lin ang="0" scaled="1"/>
                    <a:tileRect/>
                  </a:gra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20" name="Freeform: Shape 19">
                  <a:extLst>
                    <a:ext uri="{FF2B5EF4-FFF2-40B4-BE49-F238E27FC236}">
                      <a16:creationId xmlns:a16="http://schemas.microsoft.com/office/drawing/2014/main" id="{7025A3B4-284B-25AD-B36F-8B243C5714BD}"/>
                    </a:ext>
                  </a:extLst>
                </p:cNvPr>
                <p:cNvSpPr/>
                <p:nvPr/>
              </p:nvSpPr>
              <p:spPr>
                <a:xfrm>
                  <a:off x="6807769" y="5063957"/>
                  <a:ext cx="8033" cy="16066"/>
                </a:xfrm>
                <a:custGeom>
                  <a:avLst/>
                  <a:gdLst>
                    <a:gd name="connsiteX0" fmla="*/ 0 w 8033"/>
                    <a:gd name="connsiteY0" fmla="*/ 0 h 16066"/>
                    <a:gd name="connsiteX1" fmla="*/ 8033 w 8033"/>
                    <a:gd name="connsiteY1" fmla="*/ 0 h 16066"/>
                    <a:gd name="connsiteX2" fmla="*/ 8033 w 8033"/>
                    <a:gd name="connsiteY2" fmla="*/ 16066 h 16066"/>
                    <a:gd name="connsiteX3" fmla="*/ 0 w 8033"/>
                    <a:gd name="connsiteY3" fmla="*/ 16066 h 160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033" h="16066">
                      <a:moveTo>
                        <a:pt x="0" y="0"/>
                      </a:moveTo>
                      <a:lnTo>
                        <a:pt x="8033" y="0"/>
                      </a:lnTo>
                      <a:lnTo>
                        <a:pt x="8033" y="16066"/>
                      </a:lnTo>
                      <a:lnTo>
                        <a:pt x="0" y="16066"/>
                      </a:lnTo>
                      <a:close/>
                    </a:path>
                  </a:pathLst>
                </a:custGeom>
                <a:grpFill/>
                <a:ln w="3969" cap="flat">
                  <a:gradFill flip="none" rotWithShape="1">
                    <a:gsLst>
                      <a:gs pos="0">
                        <a:srgbClr val="3604DB"/>
                      </a:gs>
                      <a:gs pos="100000">
                        <a:srgbClr val="B534C4"/>
                      </a:gs>
                    </a:gsLst>
                    <a:lin ang="0" scaled="1"/>
                    <a:tileRect/>
                  </a:gra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21" name="Freeform: Shape 20">
                  <a:extLst>
                    <a:ext uri="{FF2B5EF4-FFF2-40B4-BE49-F238E27FC236}">
                      <a16:creationId xmlns:a16="http://schemas.microsoft.com/office/drawing/2014/main" id="{CB44B046-95EC-AD0A-06B3-EB9C3E6390D2}"/>
                    </a:ext>
                  </a:extLst>
                </p:cNvPr>
                <p:cNvSpPr/>
                <p:nvPr/>
              </p:nvSpPr>
              <p:spPr>
                <a:xfrm>
                  <a:off x="6807769" y="4979610"/>
                  <a:ext cx="8033" cy="16066"/>
                </a:xfrm>
                <a:custGeom>
                  <a:avLst/>
                  <a:gdLst>
                    <a:gd name="connsiteX0" fmla="*/ 0 w 8033"/>
                    <a:gd name="connsiteY0" fmla="*/ 0 h 16066"/>
                    <a:gd name="connsiteX1" fmla="*/ 8033 w 8033"/>
                    <a:gd name="connsiteY1" fmla="*/ 0 h 16066"/>
                    <a:gd name="connsiteX2" fmla="*/ 8033 w 8033"/>
                    <a:gd name="connsiteY2" fmla="*/ 16066 h 16066"/>
                    <a:gd name="connsiteX3" fmla="*/ 0 w 8033"/>
                    <a:gd name="connsiteY3" fmla="*/ 16066 h 160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033" h="16066">
                      <a:moveTo>
                        <a:pt x="0" y="0"/>
                      </a:moveTo>
                      <a:lnTo>
                        <a:pt x="8033" y="0"/>
                      </a:lnTo>
                      <a:lnTo>
                        <a:pt x="8033" y="16066"/>
                      </a:lnTo>
                      <a:lnTo>
                        <a:pt x="0" y="16066"/>
                      </a:lnTo>
                      <a:close/>
                    </a:path>
                  </a:pathLst>
                </a:custGeom>
                <a:grpFill/>
                <a:ln w="3969" cap="flat">
                  <a:gradFill flip="none" rotWithShape="1">
                    <a:gsLst>
                      <a:gs pos="0">
                        <a:srgbClr val="3604DB"/>
                      </a:gs>
                      <a:gs pos="100000">
                        <a:srgbClr val="B534C4"/>
                      </a:gs>
                    </a:gsLst>
                    <a:lin ang="0" scaled="1"/>
                    <a:tileRect/>
                  </a:gra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22" name="Freeform: Shape 21">
                  <a:extLst>
                    <a:ext uri="{FF2B5EF4-FFF2-40B4-BE49-F238E27FC236}">
                      <a16:creationId xmlns:a16="http://schemas.microsoft.com/office/drawing/2014/main" id="{E68DC22A-E54D-1DA3-792F-559ECF5EA82A}"/>
                    </a:ext>
                  </a:extLst>
                </p:cNvPr>
                <p:cNvSpPr/>
                <p:nvPr/>
              </p:nvSpPr>
              <p:spPr>
                <a:xfrm>
                  <a:off x="6807769" y="5092073"/>
                  <a:ext cx="8033" cy="16066"/>
                </a:xfrm>
                <a:custGeom>
                  <a:avLst/>
                  <a:gdLst>
                    <a:gd name="connsiteX0" fmla="*/ 0 w 8033"/>
                    <a:gd name="connsiteY0" fmla="*/ 0 h 16066"/>
                    <a:gd name="connsiteX1" fmla="*/ 8033 w 8033"/>
                    <a:gd name="connsiteY1" fmla="*/ 0 h 16066"/>
                    <a:gd name="connsiteX2" fmla="*/ 8033 w 8033"/>
                    <a:gd name="connsiteY2" fmla="*/ 16066 h 16066"/>
                    <a:gd name="connsiteX3" fmla="*/ 0 w 8033"/>
                    <a:gd name="connsiteY3" fmla="*/ 16066 h 160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033" h="16066">
                      <a:moveTo>
                        <a:pt x="0" y="0"/>
                      </a:moveTo>
                      <a:lnTo>
                        <a:pt x="8033" y="0"/>
                      </a:lnTo>
                      <a:lnTo>
                        <a:pt x="8033" y="16066"/>
                      </a:lnTo>
                      <a:lnTo>
                        <a:pt x="0" y="16066"/>
                      </a:lnTo>
                      <a:close/>
                    </a:path>
                  </a:pathLst>
                </a:custGeom>
                <a:grpFill/>
                <a:ln w="3969" cap="flat">
                  <a:gradFill flip="none" rotWithShape="1">
                    <a:gsLst>
                      <a:gs pos="0">
                        <a:srgbClr val="3604DB"/>
                      </a:gs>
                      <a:gs pos="100000">
                        <a:srgbClr val="B534C4"/>
                      </a:gs>
                    </a:gsLst>
                    <a:lin ang="0" scaled="1"/>
                    <a:tileRect/>
                  </a:gra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23" name="Freeform: Shape 22">
                  <a:extLst>
                    <a:ext uri="{FF2B5EF4-FFF2-40B4-BE49-F238E27FC236}">
                      <a16:creationId xmlns:a16="http://schemas.microsoft.com/office/drawing/2014/main" id="{27A88E6E-D43C-C660-1566-A9098573BE00}"/>
                    </a:ext>
                  </a:extLst>
                </p:cNvPr>
                <p:cNvSpPr/>
                <p:nvPr/>
              </p:nvSpPr>
              <p:spPr>
                <a:xfrm rot="-3939360">
                  <a:off x="6871337" y="5136890"/>
                  <a:ext cx="8033" cy="16066"/>
                </a:xfrm>
                <a:custGeom>
                  <a:avLst/>
                  <a:gdLst>
                    <a:gd name="connsiteX0" fmla="*/ 0 w 8033"/>
                    <a:gd name="connsiteY0" fmla="*/ 0 h 16066"/>
                    <a:gd name="connsiteX1" fmla="*/ 8033 w 8033"/>
                    <a:gd name="connsiteY1" fmla="*/ 0 h 16066"/>
                    <a:gd name="connsiteX2" fmla="*/ 8033 w 8033"/>
                    <a:gd name="connsiteY2" fmla="*/ 16066 h 16066"/>
                    <a:gd name="connsiteX3" fmla="*/ 0 w 8033"/>
                    <a:gd name="connsiteY3" fmla="*/ 16066 h 160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033" h="16066">
                      <a:moveTo>
                        <a:pt x="0" y="0"/>
                      </a:moveTo>
                      <a:lnTo>
                        <a:pt x="8033" y="0"/>
                      </a:lnTo>
                      <a:lnTo>
                        <a:pt x="8033" y="16066"/>
                      </a:lnTo>
                      <a:lnTo>
                        <a:pt x="0" y="16066"/>
                      </a:lnTo>
                      <a:close/>
                    </a:path>
                  </a:pathLst>
                </a:custGeom>
                <a:grpFill/>
                <a:ln w="3969" cap="flat">
                  <a:gradFill flip="none" rotWithShape="1">
                    <a:gsLst>
                      <a:gs pos="0">
                        <a:srgbClr val="3604DB"/>
                      </a:gs>
                      <a:gs pos="100000">
                        <a:srgbClr val="B534C4"/>
                      </a:gs>
                    </a:gsLst>
                    <a:lin ang="0" scaled="1"/>
                    <a:tileRect/>
                  </a:gra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24" name="Freeform: Shape 23">
                  <a:extLst>
                    <a:ext uri="{FF2B5EF4-FFF2-40B4-BE49-F238E27FC236}">
                      <a16:creationId xmlns:a16="http://schemas.microsoft.com/office/drawing/2014/main" id="{62BAA8AE-911A-FD57-2F86-F9946FA6B1F0}"/>
                    </a:ext>
                  </a:extLst>
                </p:cNvPr>
                <p:cNvSpPr/>
                <p:nvPr/>
              </p:nvSpPr>
              <p:spPr>
                <a:xfrm rot="-737520">
                  <a:off x="6789511" y="5115260"/>
                  <a:ext cx="16066" cy="8033"/>
                </a:xfrm>
                <a:custGeom>
                  <a:avLst/>
                  <a:gdLst>
                    <a:gd name="connsiteX0" fmla="*/ 0 w 16066"/>
                    <a:gd name="connsiteY0" fmla="*/ 0 h 8033"/>
                    <a:gd name="connsiteX1" fmla="*/ 16066 w 16066"/>
                    <a:gd name="connsiteY1" fmla="*/ 0 h 8033"/>
                    <a:gd name="connsiteX2" fmla="*/ 16066 w 16066"/>
                    <a:gd name="connsiteY2" fmla="*/ 8033 h 8033"/>
                    <a:gd name="connsiteX3" fmla="*/ 0 w 16066"/>
                    <a:gd name="connsiteY3" fmla="*/ 8033 h 80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066" h="8033">
                      <a:moveTo>
                        <a:pt x="0" y="0"/>
                      </a:moveTo>
                      <a:lnTo>
                        <a:pt x="16066" y="0"/>
                      </a:lnTo>
                      <a:lnTo>
                        <a:pt x="16066" y="8033"/>
                      </a:lnTo>
                      <a:lnTo>
                        <a:pt x="0" y="8033"/>
                      </a:lnTo>
                      <a:close/>
                    </a:path>
                  </a:pathLst>
                </a:custGeom>
                <a:grpFill/>
                <a:ln w="3969" cap="flat">
                  <a:gradFill flip="none" rotWithShape="1">
                    <a:gsLst>
                      <a:gs pos="0">
                        <a:srgbClr val="3604DB"/>
                      </a:gs>
                      <a:gs pos="100000">
                        <a:srgbClr val="B534C4"/>
                      </a:gs>
                    </a:gsLst>
                    <a:lin ang="0" scaled="1"/>
                    <a:tileRect/>
                  </a:gra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25" name="Freeform: Shape 24">
                  <a:extLst>
                    <a:ext uri="{FF2B5EF4-FFF2-40B4-BE49-F238E27FC236}">
                      <a16:creationId xmlns:a16="http://schemas.microsoft.com/office/drawing/2014/main" id="{92BA5DA0-169B-EFD1-6B8F-01E32D2EF062}"/>
                    </a:ext>
                  </a:extLst>
                </p:cNvPr>
                <p:cNvSpPr/>
                <p:nvPr/>
              </p:nvSpPr>
              <p:spPr>
                <a:xfrm rot="-737520">
                  <a:off x="6679635" y="5139235"/>
                  <a:ext cx="16066" cy="8033"/>
                </a:xfrm>
                <a:custGeom>
                  <a:avLst/>
                  <a:gdLst>
                    <a:gd name="connsiteX0" fmla="*/ 0 w 16066"/>
                    <a:gd name="connsiteY0" fmla="*/ 0 h 8033"/>
                    <a:gd name="connsiteX1" fmla="*/ 16066 w 16066"/>
                    <a:gd name="connsiteY1" fmla="*/ 0 h 8033"/>
                    <a:gd name="connsiteX2" fmla="*/ 16066 w 16066"/>
                    <a:gd name="connsiteY2" fmla="*/ 8033 h 8033"/>
                    <a:gd name="connsiteX3" fmla="*/ 0 w 16066"/>
                    <a:gd name="connsiteY3" fmla="*/ 8033 h 80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066" h="8033">
                      <a:moveTo>
                        <a:pt x="0" y="0"/>
                      </a:moveTo>
                      <a:lnTo>
                        <a:pt x="16066" y="0"/>
                      </a:lnTo>
                      <a:lnTo>
                        <a:pt x="16066" y="8033"/>
                      </a:lnTo>
                      <a:lnTo>
                        <a:pt x="0" y="8033"/>
                      </a:lnTo>
                      <a:close/>
                    </a:path>
                  </a:pathLst>
                </a:custGeom>
                <a:grpFill/>
                <a:ln w="3969" cap="flat">
                  <a:gradFill flip="none" rotWithShape="1">
                    <a:gsLst>
                      <a:gs pos="0">
                        <a:srgbClr val="3604DB"/>
                      </a:gs>
                      <a:gs pos="100000">
                        <a:srgbClr val="B534C4"/>
                      </a:gs>
                    </a:gsLst>
                    <a:lin ang="0" scaled="1"/>
                    <a:tileRect/>
                  </a:gra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26" name="Freeform: Shape 25">
                  <a:extLst>
                    <a:ext uri="{FF2B5EF4-FFF2-40B4-BE49-F238E27FC236}">
                      <a16:creationId xmlns:a16="http://schemas.microsoft.com/office/drawing/2014/main" id="{E01C98A5-1C1A-DC38-DF67-FB325BF658B1}"/>
                    </a:ext>
                  </a:extLst>
                </p:cNvPr>
                <p:cNvSpPr/>
                <p:nvPr/>
              </p:nvSpPr>
              <p:spPr>
                <a:xfrm rot="-3939779">
                  <a:off x="6845717" y="5125306"/>
                  <a:ext cx="8033" cy="16062"/>
                </a:xfrm>
                <a:custGeom>
                  <a:avLst/>
                  <a:gdLst>
                    <a:gd name="connsiteX0" fmla="*/ 0 w 8033"/>
                    <a:gd name="connsiteY0" fmla="*/ 0 h 16062"/>
                    <a:gd name="connsiteX1" fmla="*/ 8033 w 8033"/>
                    <a:gd name="connsiteY1" fmla="*/ 0 h 16062"/>
                    <a:gd name="connsiteX2" fmla="*/ 8033 w 8033"/>
                    <a:gd name="connsiteY2" fmla="*/ 16062 h 16062"/>
                    <a:gd name="connsiteX3" fmla="*/ 0 w 8033"/>
                    <a:gd name="connsiteY3" fmla="*/ 16062 h 160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033" h="16062">
                      <a:moveTo>
                        <a:pt x="0" y="0"/>
                      </a:moveTo>
                      <a:lnTo>
                        <a:pt x="8033" y="0"/>
                      </a:lnTo>
                      <a:lnTo>
                        <a:pt x="8033" y="16062"/>
                      </a:lnTo>
                      <a:lnTo>
                        <a:pt x="0" y="16062"/>
                      </a:lnTo>
                      <a:close/>
                    </a:path>
                  </a:pathLst>
                </a:custGeom>
                <a:grpFill/>
                <a:ln w="3969" cap="flat">
                  <a:gradFill flip="none" rotWithShape="1">
                    <a:gsLst>
                      <a:gs pos="0">
                        <a:srgbClr val="3604DB"/>
                      </a:gs>
                      <a:gs pos="100000">
                        <a:srgbClr val="B534C4"/>
                      </a:gs>
                    </a:gsLst>
                    <a:lin ang="0" scaled="1"/>
                    <a:tileRect/>
                  </a:gra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27" name="Freeform: Shape 26">
                  <a:extLst>
                    <a:ext uri="{FF2B5EF4-FFF2-40B4-BE49-F238E27FC236}">
                      <a16:creationId xmlns:a16="http://schemas.microsoft.com/office/drawing/2014/main" id="{9A57D2FE-9B0A-F833-FD0F-8CCE130F0EBE}"/>
                    </a:ext>
                  </a:extLst>
                </p:cNvPr>
                <p:cNvSpPr/>
                <p:nvPr/>
              </p:nvSpPr>
              <p:spPr>
                <a:xfrm rot="-3939360">
                  <a:off x="6896953" y="5148479"/>
                  <a:ext cx="8033" cy="16066"/>
                </a:xfrm>
                <a:custGeom>
                  <a:avLst/>
                  <a:gdLst>
                    <a:gd name="connsiteX0" fmla="*/ 0 w 8033"/>
                    <a:gd name="connsiteY0" fmla="*/ 0 h 16066"/>
                    <a:gd name="connsiteX1" fmla="*/ 8033 w 8033"/>
                    <a:gd name="connsiteY1" fmla="*/ 0 h 16066"/>
                    <a:gd name="connsiteX2" fmla="*/ 8033 w 8033"/>
                    <a:gd name="connsiteY2" fmla="*/ 16066 h 16066"/>
                    <a:gd name="connsiteX3" fmla="*/ 0 w 8033"/>
                    <a:gd name="connsiteY3" fmla="*/ 16066 h 160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033" h="16066">
                      <a:moveTo>
                        <a:pt x="0" y="0"/>
                      </a:moveTo>
                      <a:lnTo>
                        <a:pt x="8033" y="0"/>
                      </a:lnTo>
                      <a:lnTo>
                        <a:pt x="8033" y="16066"/>
                      </a:lnTo>
                      <a:lnTo>
                        <a:pt x="0" y="16066"/>
                      </a:lnTo>
                      <a:close/>
                    </a:path>
                  </a:pathLst>
                </a:custGeom>
                <a:grpFill/>
                <a:ln w="3969" cap="flat">
                  <a:gradFill flip="none" rotWithShape="1">
                    <a:gsLst>
                      <a:gs pos="0">
                        <a:srgbClr val="3604DB"/>
                      </a:gs>
                      <a:gs pos="100000">
                        <a:srgbClr val="B534C4"/>
                      </a:gs>
                    </a:gsLst>
                    <a:lin ang="0" scaled="1"/>
                    <a:tileRect/>
                  </a:gra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28" name="Freeform: Shape 27">
                  <a:extLst>
                    <a:ext uri="{FF2B5EF4-FFF2-40B4-BE49-F238E27FC236}">
                      <a16:creationId xmlns:a16="http://schemas.microsoft.com/office/drawing/2014/main" id="{E5A0093C-BADD-14F4-3C9D-345C5666FAE2}"/>
                    </a:ext>
                  </a:extLst>
                </p:cNvPr>
                <p:cNvSpPr/>
                <p:nvPr/>
              </p:nvSpPr>
              <p:spPr>
                <a:xfrm rot="-3939779">
                  <a:off x="6820107" y="5113715"/>
                  <a:ext cx="8033" cy="16066"/>
                </a:xfrm>
                <a:custGeom>
                  <a:avLst/>
                  <a:gdLst>
                    <a:gd name="connsiteX0" fmla="*/ 0 w 8033"/>
                    <a:gd name="connsiteY0" fmla="*/ 0 h 16066"/>
                    <a:gd name="connsiteX1" fmla="*/ 8033 w 8033"/>
                    <a:gd name="connsiteY1" fmla="*/ 0 h 16066"/>
                    <a:gd name="connsiteX2" fmla="*/ 8033 w 8033"/>
                    <a:gd name="connsiteY2" fmla="*/ 16066 h 16066"/>
                    <a:gd name="connsiteX3" fmla="*/ 0 w 8033"/>
                    <a:gd name="connsiteY3" fmla="*/ 16066 h 160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033" h="16066">
                      <a:moveTo>
                        <a:pt x="0" y="0"/>
                      </a:moveTo>
                      <a:lnTo>
                        <a:pt x="8033" y="0"/>
                      </a:lnTo>
                      <a:lnTo>
                        <a:pt x="8033" y="16066"/>
                      </a:lnTo>
                      <a:lnTo>
                        <a:pt x="0" y="16066"/>
                      </a:lnTo>
                      <a:close/>
                    </a:path>
                  </a:pathLst>
                </a:custGeom>
                <a:grpFill/>
                <a:ln w="3969" cap="flat">
                  <a:gradFill flip="none" rotWithShape="1">
                    <a:gsLst>
                      <a:gs pos="0">
                        <a:srgbClr val="3604DB"/>
                      </a:gs>
                      <a:gs pos="100000">
                        <a:srgbClr val="B534C4"/>
                      </a:gs>
                    </a:gsLst>
                    <a:lin ang="0" scaled="1"/>
                    <a:tileRect/>
                  </a:gra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29" name="Freeform: Shape 28">
                  <a:extLst>
                    <a:ext uri="{FF2B5EF4-FFF2-40B4-BE49-F238E27FC236}">
                      <a16:creationId xmlns:a16="http://schemas.microsoft.com/office/drawing/2014/main" id="{5FC69D36-15FD-244B-F0EE-AAEE84BC6FCF}"/>
                    </a:ext>
                  </a:extLst>
                </p:cNvPr>
                <p:cNvSpPr/>
                <p:nvPr/>
              </p:nvSpPr>
              <p:spPr>
                <a:xfrm rot="-737520">
                  <a:off x="6707102" y="5133243"/>
                  <a:ext cx="16066" cy="8033"/>
                </a:xfrm>
                <a:custGeom>
                  <a:avLst/>
                  <a:gdLst>
                    <a:gd name="connsiteX0" fmla="*/ 0 w 16066"/>
                    <a:gd name="connsiteY0" fmla="*/ 0 h 8033"/>
                    <a:gd name="connsiteX1" fmla="*/ 16066 w 16066"/>
                    <a:gd name="connsiteY1" fmla="*/ 0 h 8033"/>
                    <a:gd name="connsiteX2" fmla="*/ 16066 w 16066"/>
                    <a:gd name="connsiteY2" fmla="*/ 8033 h 8033"/>
                    <a:gd name="connsiteX3" fmla="*/ 0 w 16066"/>
                    <a:gd name="connsiteY3" fmla="*/ 8033 h 80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066" h="8033">
                      <a:moveTo>
                        <a:pt x="0" y="0"/>
                      </a:moveTo>
                      <a:lnTo>
                        <a:pt x="16066" y="0"/>
                      </a:lnTo>
                      <a:lnTo>
                        <a:pt x="16066" y="8033"/>
                      </a:lnTo>
                      <a:lnTo>
                        <a:pt x="0" y="8033"/>
                      </a:lnTo>
                      <a:close/>
                    </a:path>
                  </a:pathLst>
                </a:custGeom>
                <a:grpFill/>
                <a:ln w="3969" cap="flat">
                  <a:gradFill flip="none" rotWithShape="1">
                    <a:gsLst>
                      <a:gs pos="0">
                        <a:srgbClr val="3604DB"/>
                      </a:gs>
                      <a:gs pos="100000">
                        <a:srgbClr val="B534C4"/>
                      </a:gs>
                    </a:gsLst>
                    <a:lin ang="0" scaled="1"/>
                    <a:tileRect/>
                  </a:gra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30" name="Freeform: Shape 29">
                  <a:extLst>
                    <a:ext uri="{FF2B5EF4-FFF2-40B4-BE49-F238E27FC236}">
                      <a16:creationId xmlns:a16="http://schemas.microsoft.com/office/drawing/2014/main" id="{094C9D9A-A39A-2495-0A45-D3C78E6702A9}"/>
                    </a:ext>
                  </a:extLst>
                </p:cNvPr>
                <p:cNvSpPr/>
                <p:nvPr/>
              </p:nvSpPr>
              <p:spPr>
                <a:xfrm rot="-737520">
                  <a:off x="6734573" y="5127251"/>
                  <a:ext cx="16066" cy="8033"/>
                </a:xfrm>
                <a:custGeom>
                  <a:avLst/>
                  <a:gdLst>
                    <a:gd name="connsiteX0" fmla="*/ 0 w 16066"/>
                    <a:gd name="connsiteY0" fmla="*/ 0 h 8033"/>
                    <a:gd name="connsiteX1" fmla="*/ 16066 w 16066"/>
                    <a:gd name="connsiteY1" fmla="*/ 0 h 8033"/>
                    <a:gd name="connsiteX2" fmla="*/ 16066 w 16066"/>
                    <a:gd name="connsiteY2" fmla="*/ 8033 h 8033"/>
                    <a:gd name="connsiteX3" fmla="*/ 0 w 16066"/>
                    <a:gd name="connsiteY3" fmla="*/ 8033 h 80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066" h="8033">
                      <a:moveTo>
                        <a:pt x="0" y="0"/>
                      </a:moveTo>
                      <a:lnTo>
                        <a:pt x="16066" y="0"/>
                      </a:lnTo>
                      <a:lnTo>
                        <a:pt x="16066" y="8033"/>
                      </a:lnTo>
                      <a:lnTo>
                        <a:pt x="0" y="8033"/>
                      </a:lnTo>
                      <a:close/>
                    </a:path>
                  </a:pathLst>
                </a:custGeom>
                <a:grpFill/>
                <a:ln w="3969" cap="flat">
                  <a:gradFill flip="none" rotWithShape="1">
                    <a:gsLst>
                      <a:gs pos="0">
                        <a:srgbClr val="3604DB"/>
                      </a:gs>
                      <a:gs pos="100000">
                        <a:srgbClr val="B534C4"/>
                      </a:gs>
                    </a:gsLst>
                    <a:lin ang="0" scaled="1"/>
                    <a:tileRect/>
                  </a:gra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</p:grpSp>
          <p:grpSp>
            <p:nvGrpSpPr>
              <p:cNvPr id="106" name="Graphic 12" descr="Cube with solid fill">
                <a:extLst>
                  <a:ext uri="{FF2B5EF4-FFF2-40B4-BE49-F238E27FC236}">
                    <a16:creationId xmlns:a16="http://schemas.microsoft.com/office/drawing/2014/main" id="{E24EC1AA-F723-E180-C601-3F834110210F}"/>
                  </a:ext>
                </a:extLst>
              </p:cNvPr>
              <p:cNvGrpSpPr/>
              <p:nvPr/>
            </p:nvGrpSpPr>
            <p:grpSpPr>
              <a:xfrm>
                <a:off x="4449081" y="2150367"/>
                <a:ext cx="305254" cy="306600"/>
                <a:chOff x="6640321" y="4918013"/>
                <a:chExt cx="305254" cy="306600"/>
              </a:xfrm>
              <a:gradFill flip="none" rotWithShape="1">
                <a:gsLst>
                  <a:gs pos="0">
                    <a:srgbClr val="3604DB"/>
                  </a:gs>
                  <a:gs pos="100000">
                    <a:srgbClr val="B534C4"/>
                  </a:gs>
                </a:gsLst>
                <a:lin ang="0" scaled="1"/>
                <a:tileRect/>
              </a:gradFill>
            </p:grpSpPr>
            <p:sp>
              <p:nvSpPr>
                <p:cNvPr id="107" name="Freeform: Shape 106">
                  <a:extLst>
                    <a:ext uri="{FF2B5EF4-FFF2-40B4-BE49-F238E27FC236}">
                      <a16:creationId xmlns:a16="http://schemas.microsoft.com/office/drawing/2014/main" id="{A7AAC863-44D8-76C1-EEE2-8033FD5C8ACA}"/>
                    </a:ext>
                  </a:extLst>
                </p:cNvPr>
                <p:cNvSpPr/>
                <p:nvPr/>
              </p:nvSpPr>
              <p:spPr>
                <a:xfrm>
                  <a:off x="6640321" y="4918013"/>
                  <a:ext cx="305254" cy="306600"/>
                </a:xfrm>
                <a:custGeom>
                  <a:avLst/>
                  <a:gdLst>
                    <a:gd name="connsiteX0" fmla="*/ 123439 w 305254"/>
                    <a:gd name="connsiteY0" fmla="*/ 306600 h 306600"/>
                    <a:gd name="connsiteX1" fmla="*/ 305255 w 305254"/>
                    <a:gd name="connsiteY1" fmla="*/ 262716 h 306600"/>
                    <a:gd name="connsiteX2" fmla="*/ 305255 w 305254"/>
                    <a:gd name="connsiteY2" fmla="*/ 63015 h 306600"/>
                    <a:gd name="connsiteX3" fmla="*/ 172927 w 305254"/>
                    <a:gd name="connsiteY3" fmla="*/ 0 h 306600"/>
                    <a:gd name="connsiteX4" fmla="*/ 0 w 305254"/>
                    <a:gd name="connsiteY4" fmla="*/ 37731 h 306600"/>
                    <a:gd name="connsiteX5" fmla="*/ 0 w 305254"/>
                    <a:gd name="connsiteY5" fmla="*/ 240135 h 306600"/>
                    <a:gd name="connsiteX6" fmla="*/ 170007 w 305254"/>
                    <a:gd name="connsiteY6" fmla="*/ 25304 h 306600"/>
                    <a:gd name="connsiteX7" fmla="*/ 256514 w 305254"/>
                    <a:gd name="connsiteY7" fmla="*/ 66497 h 306600"/>
                    <a:gd name="connsiteX8" fmla="*/ 186483 w 305254"/>
                    <a:gd name="connsiteY8" fmla="*/ 82194 h 306600"/>
                    <a:gd name="connsiteX9" fmla="*/ 126845 w 305254"/>
                    <a:gd name="connsiteY9" fmla="*/ 95561 h 306600"/>
                    <a:gd name="connsiteX10" fmla="*/ 46439 w 305254"/>
                    <a:gd name="connsiteY10" fmla="*/ 52263 h 306600"/>
                    <a:gd name="connsiteX11" fmla="*/ 24099 w 305254"/>
                    <a:gd name="connsiteY11" fmla="*/ 225740 h 306600"/>
                    <a:gd name="connsiteX12" fmla="*/ 24099 w 305254"/>
                    <a:gd name="connsiteY12" fmla="*/ 67606 h 306600"/>
                    <a:gd name="connsiteX13" fmla="*/ 113045 w 305254"/>
                    <a:gd name="connsiteY13" fmla="*/ 115503 h 306600"/>
                    <a:gd name="connsiteX14" fmla="*/ 113045 w 305254"/>
                    <a:gd name="connsiteY14" fmla="*/ 273637 h 306600"/>
                    <a:gd name="connsiteX15" fmla="*/ 281156 w 305254"/>
                    <a:gd name="connsiteY15" fmla="*/ 243742 h 306600"/>
                    <a:gd name="connsiteX16" fmla="*/ 137144 w 305254"/>
                    <a:gd name="connsiteY16" fmla="*/ 278505 h 306600"/>
                    <a:gd name="connsiteX17" fmla="*/ 137144 w 305254"/>
                    <a:gd name="connsiteY17" fmla="*/ 117953 h 306600"/>
                    <a:gd name="connsiteX18" fmla="*/ 199737 w 305254"/>
                    <a:gd name="connsiteY18" fmla="*/ 103919 h 306600"/>
                    <a:gd name="connsiteX19" fmla="*/ 281156 w 305254"/>
                    <a:gd name="connsiteY19" fmla="*/ 85672 h 306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305254" h="306600">
                      <a:moveTo>
                        <a:pt x="123439" y="306600"/>
                      </a:moveTo>
                      <a:lnTo>
                        <a:pt x="305255" y="262716"/>
                      </a:lnTo>
                      <a:lnTo>
                        <a:pt x="305255" y="63015"/>
                      </a:lnTo>
                      <a:lnTo>
                        <a:pt x="172927" y="0"/>
                      </a:lnTo>
                      <a:lnTo>
                        <a:pt x="0" y="37731"/>
                      </a:lnTo>
                      <a:lnTo>
                        <a:pt x="0" y="240135"/>
                      </a:lnTo>
                      <a:close/>
                      <a:moveTo>
                        <a:pt x="170007" y="25304"/>
                      </a:moveTo>
                      <a:lnTo>
                        <a:pt x="256514" y="66497"/>
                      </a:lnTo>
                      <a:lnTo>
                        <a:pt x="186483" y="82194"/>
                      </a:lnTo>
                      <a:lnTo>
                        <a:pt x="126845" y="95561"/>
                      </a:lnTo>
                      <a:lnTo>
                        <a:pt x="46439" y="52263"/>
                      </a:lnTo>
                      <a:close/>
                      <a:moveTo>
                        <a:pt x="24099" y="225740"/>
                      </a:moveTo>
                      <a:lnTo>
                        <a:pt x="24099" y="67606"/>
                      </a:lnTo>
                      <a:lnTo>
                        <a:pt x="113045" y="115503"/>
                      </a:lnTo>
                      <a:lnTo>
                        <a:pt x="113045" y="273637"/>
                      </a:lnTo>
                      <a:close/>
                      <a:moveTo>
                        <a:pt x="281156" y="243742"/>
                      </a:moveTo>
                      <a:lnTo>
                        <a:pt x="137144" y="278505"/>
                      </a:lnTo>
                      <a:lnTo>
                        <a:pt x="137144" y="117953"/>
                      </a:lnTo>
                      <a:lnTo>
                        <a:pt x="199737" y="103919"/>
                      </a:lnTo>
                      <a:lnTo>
                        <a:pt x="281156" y="85672"/>
                      </a:lnTo>
                      <a:close/>
                    </a:path>
                  </a:pathLst>
                </a:custGeom>
                <a:grpFill/>
                <a:ln w="3969" cap="flat">
                  <a:gradFill flip="none" rotWithShape="1">
                    <a:gsLst>
                      <a:gs pos="0">
                        <a:srgbClr val="3604DB"/>
                      </a:gs>
                      <a:gs pos="100000">
                        <a:srgbClr val="B534C4"/>
                      </a:gs>
                    </a:gsLst>
                    <a:lin ang="0" scaled="1"/>
                    <a:tileRect/>
                  </a:gra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108" name="Freeform: Shape 107">
                  <a:extLst>
                    <a:ext uri="{FF2B5EF4-FFF2-40B4-BE49-F238E27FC236}">
                      <a16:creationId xmlns:a16="http://schemas.microsoft.com/office/drawing/2014/main" id="{E4E7025B-1910-1393-8306-8111D6C9EFBB}"/>
                    </a:ext>
                  </a:extLst>
                </p:cNvPr>
                <p:cNvSpPr/>
                <p:nvPr/>
              </p:nvSpPr>
              <p:spPr>
                <a:xfrm>
                  <a:off x="6807769" y="4951495"/>
                  <a:ext cx="8033" cy="16066"/>
                </a:xfrm>
                <a:custGeom>
                  <a:avLst/>
                  <a:gdLst>
                    <a:gd name="connsiteX0" fmla="*/ 0 w 8033"/>
                    <a:gd name="connsiteY0" fmla="*/ 0 h 16066"/>
                    <a:gd name="connsiteX1" fmla="*/ 8033 w 8033"/>
                    <a:gd name="connsiteY1" fmla="*/ 0 h 16066"/>
                    <a:gd name="connsiteX2" fmla="*/ 8033 w 8033"/>
                    <a:gd name="connsiteY2" fmla="*/ 16066 h 16066"/>
                    <a:gd name="connsiteX3" fmla="*/ 0 w 8033"/>
                    <a:gd name="connsiteY3" fmla="*/ 16066 h 160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033" h="16066">
                      <a:moveTo>
                        <a:pt x="0" y="0"/>
                      </a:moveTo>
                      <a:lnTo>
                        <a:pt x="8033" y="0"/>
                      </a:lnTo>
                      <a:lnTo>
                        <a:pt x="8033" y="16066"/>
                      </a:lnTo>
                      <a:lnTo>
                        <a:pt x="0" y="16066"/>
                      </a:lnTo>
                      <a:close/>
                    </a:path>
                  </a:pathLst>
                </a:custGeom>
                <a:grpFill/>
                <a:ln w="3969" cap="flat">
                  <a:gradFill flip="none" rotWithShape="1">
                    <a:gsLst>
                      <a:gs pos="0">
                        <a:srgbClr val="3604DB"/>
                      </a:gs>
                      <a:gs pos="100000">
                        <a:srgbClr val="B534C4"/>
                      </a:gs>
                    </a:gsLst>
                    <a:lin ang="0" scaled="1"/>
                    <a:tileRect/>
                  </a:gra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109" name="Freeform: Shape 108">
                  <a:extLst>
                    <a:ext uri="{FF2B5EF4-FFF2-40B4-BE49-F238E27FC236}">
                      <a16:creationId xmlns:a16="http://schemas.microsoft.com/office/drawing/2014/main" id="{46F80CD4-1E40-F84C-B99B-D42197915E05}"/>
                    </a:ext>
                  </a:extLst>
                </p:cNvPr>
                <p:cNvSpPr/>
                <p:nvPr/>
              </p:nvSpPr>
              <p:spPr>
                <a:xfrm>
                  <a:off x="6807769" y="5035841"/>
                  <a:ext cx="8033" cy="16066"/>
                </a:xfrm>
                <a:custGeom>
                  <a:avLst/>
                  <a:gdLst>
                    <a:gd name="connsiteX0" fmla="*/ 0 w 8033"/>
                    <a:gd name="connsiteY0" fmla="*/ 0 h 16066"/>
                    <a:gd name="connsiteX1" fmla="*/ 8033 w 8033"/>
                    <a:gd name="connsiteY1" fmla="*/ 0 h 16066"/>
                    <a:gd name="connsiteX2" fmla="*/ 8033 w 8033"/>
                    <a:gd name="connsiteY2" fmla="*/ 16066 h 16066"/>
                    <a:gd name="connsiteX3" fmla="*/ 0 w 8033"/>
                    <a:gd name="connsiteY3" fmla="*/ 16066 h 160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033" h="16066">
                      <a:moveTo>
                        <a:pt x="0" y="0"/>
                      </a:moveTo>
                      <a:lnTo>
                        <a:pt x="8033" y="0"/>
                      </a:lnTo>
                      <a:lnTo>
                        <a:pt x="8033" y="16066"/>
                      </a:lnTo>
                      <a:lnTo>
                        <a:pt x="0" y="16066"/>
                      </a:lnTo>
                      <a:close/>
                    </a:path>
                  </a:pathLst>
                </a:custGeom>
                <a:grpFill/>
                <a:ln w="3969" cap="flat">
                  <a:gradFill flip="none" rotWithShape="1">
                    <a:gsLst>
                      <a:gs pos="0">
                        <a:srgbClr val="3604DB"/>
                      </a:gs>
                      <a:gs pos="100000">
                        <a:srgbClr val="B534C4"/>
                      </a:gs>
                    </a:gsLst>
                    <a:lin ang="0" scaled="1"/>
                    <a:tileRect/>
                  </a:gra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110" name="Freeform: Shape 109">
                  <a:extLst>
                    <a:ext uri="{FF2B5EF4-FFF2-40B4-BE49-F238E27FC236}">
                      <a16:creationId xmlns:a16="http://schemas.microsoft.com/office/drawing/2014/main" id="{0F8BDD16-D38E-B4B9-7DA4-6401C4236197}"/>
                    </a:ext>
                  </a:extLst>
                </p:cNvPr>
                <p:cNvSpPr/>
                <p:nvPr/>
              </p:nvSpPr>
              <p:spPr>
                <a:xfrm>
                  <a:off x="6807769" y="5063957"/>
                  <a:ext cx="8033" cy="16066"/>
                </a:xfrm>
                <a:custGeom>
                  <a:avLst/>
                  <a:gdLst>
                    <a:gd name="connsiteX0" fmla="*/ 0 w 8033"/>
                    <a:gd name="connsiteY0" fmla="*/ 0 h 16066"/>
                    <a:gd name="connsiteX1" fmla="*/ 8033 w 8033"/>
                    <a:gd name="connsiteY1" fmla="*/ 0 h 16066"/>
                    <a:gd name="connsiteX2" fmla="*/ 8033 w 8033"/>
                    <a:gd name="connsiteY2" fmla="*/ 16066 h 16066"/>
                    <a:gd name="connsiteX3" fmla="*/ 0 w 8033"/>
                    <a:gd name="connsiteY3" fmla="*/ 16066 h 160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033" h="16066">
                      <a:moveTo>
                        <a:pt x="0" y="0"/>
                      </a:moveTo>
                      <a:lnTo>
                        <a:pt x="8033" y="0"/>
                      </a:lnTo>
                      <a:lnTo>
                        <a:pt x="8033" y="16066"/>
                      </a:lnTo>
                      <a:lnTo>
                        <a:pt x="0" y="16066"/>
                      </a:lnTo>
                      <a:close/>
                    </a:path>
                  </a:pathLst>
                </a:custGeom>
                <a:grpFill/>
                <a:ln w="3969" cap="flat">
                  <a:gradFill flip="none" rotWithShape="1">
                    <a:gsLst>
                      <a:gs pos="0">
                        <a:srgbClr val="3604DB"/>
                      </a:gs>
                      <a:gs pos="100000">
                        <a:srgbClr val="B534C4"/>
                      </a:gs>
                    </a:gsLst>
                    <a:lin ang="0" scaled="1"/>
                    <a:tileRect/>
                  </a:gra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111" name="Freeform: Shape 110">
                  <a:extLst>
                    <a:ext uri="{FF2B5EF4-FFF2-40B4-BE49-F238E27FC236}">
                      <a16:creationId xmlns:a16="http://schemas.microsoft.com/office/drawing/2014/main" id="{114C2E05-4B72-11E0-BE98-C9520EE028CD}"/>
                    </a:ext>
                  </a:extLst>
                </p:cNvPr>
                <p:cNvSpPr/>
                <p:nvPr/>
              </p:nvSpPr>
              <p:spPr>
                <a:xfrm>
                  <a:off x="6807769" y="4979610"/>
                  <a:ext cx="8033" cy="16066"/>
                </a:xfrm>
                <a:custGeom>
                  <a:avLst/>
                  <a:gdLst>
                    <a:gd name="connsiteX0" fmla="*/ 0 w 8033"/>
                    <a:gd name="connsiteY0" fmla="*/ 0 h 16066"/>
                    <a:gd name="connsiteX1" fmla="*/ 8033 w 8033"/>
                    <a:gd name="connsiteY1" fmla="*/ 0 h 16066"/>
                    <a:gd name="connsiteX2" fmla="*/ 8033 w 8033"/>
                    <a:gd name="connsiteY2" fmla="*/ 16066 h 16066"/>
                    <a:gd name="connsiteX3" fmla="*/ 0 w 8033"/>
                    <a:gd name="connsiteY3" fmla="*/ 16066 h 160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033" h="16066">
                      <a:moveTo>
                        <a:pt x="0" y="0"/>
                      </a:moveTo>
                      <a:lnTo>
                        <a:pt x="8033" y="0"/>
                      </a:lnTo>
                      <a:lnTo>
                        <a:pt x="8033" y="16066"/>
                      </a:lnTo>
                      <a:lnTo>
                        <a:pt x="0" y="16066"/>
                      </a:lnTo>
                      <a:close/>
                    </a:path>
                  </a:pathLst>
                </a:custGeom>
                <a:grpFill/>
                <a:ln w="3969" cap="flat">
                  <a:gradFill flip="none" rotWithShape="1">
                    <a:gsLst>
                      <a:gs pos="0">
                        <a:srgbClr val="3604DB"/>
                      </a:gs>
                      <a:gs pos="100000">
                        <a:srgbClr val="B534C4"/>
                      </a:gs>
                    </a:gsLst>
                    <a:lin ang="0" scaled="1"/>
                    <a:tileRect/>
                  </a:gra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112" name="Freeform: Shape 111">
                  <a:extLst>
                    <a:ext uri="{FF2B5EF4-FFF2-40B4-BE49-F238E27FC236}">
                      <a16:creationId xmlns:a16="http://schemas.microsoft.com/office/drawing/2014/main" id="{584A849D-5641-3208-8567-22D30087FD8D}"/>
                    </a:ext>
                  </a:extLst>
                </p:cNvPr>
                <p:cNvSpPr/>
                <p:nvPr/>
              </p:nvSpPr>
              <p:spPr>
                <a:xfrm>
                  <a:off x="6807769" y="5092073"/>
                  <a:ext cx="8033" cy="16066"/>
                </a:xfrm>
                <a:custGeom>
                  <a:avLst/>
                  <a:gdLst>
                    <a:gd name="connsiteX0" fmla="*/ 0 w 8033"/>
                    <a:gd name="connsiteY0" fmla="*/ 0 h 16066"/>
                    <a:gd name="connsiteX1" fmla="*/ 8033 w 8033"/>
                    <a:gd name="connsiteY1" fmla="*/ 0 h 16066"/>
                    <a:gd name="connsiteX2" fmla="*/ 8033 w 8033"/>
                    <a:gd name="connsiteY2" fmla="*/ 16066 h 16066"/>
                    <a:gd name="connsiteX3" fmla="*/ 0 w 8033"/>
                    <a:gd name="connsiteY3" fmla="*/ 16066 h 160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033" h="16066">
                      <a:moveTo>
                        <a:pt x="0" y="0"/>
                      </a:moveTo>
                      <a:lnTo>
                        <a:pt x="8033" y="0"/>
                      </a:lnTo>
                      <a:lnTo>
                        <a:pt x="8033" y="16066"/>
                      </a:lnTo>
                      <a:lnTo>
                        <a:pt x="0" y="16066"/>
                      </a:lnTo>
                      <a:close/>
                    </a:path>
                  </a:pathLst>
                </a:custGeom>
                <a:grpFill/>
                <a:ln w="3969" cap="flat">
                  <a:gradFill flip="none" rotWithShape="1">
                    <a:gsLst>
                      <a:gs pos="0">
                        <a:srgbClr val="3604DB"/>
                      </a:gs>
                      <a:gs pos="100000">
                        <a:srgbClr val="B534C4"/>
                      </a:gs>
                    </a:gsLst>
                    <a:lin ang="0" scaled="1"/>
                    <a:tileRect/>
                  </a:gra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113" name="Freeform: Shape 112">
                  <a:extLst>
                    <a:ext uri="{FF2B5EF4-FFF2-40B4-BE49-F238E27FC236}">
                      <a16:creationId xmlns:a16="http://schemas.microsoft.com/office/drawing/2014/main" id="{FF72D066-898C-F135-D8BC-6230BB7115F1}"/>
                    </a:ext>
                  </a:extLst>
                </p:cNvPr>
                <p:cNvSpPr/>
                <p:nvPr/>
              </p:nvSpPr>
              <p:spPr>
                <a:xfrm rot="-3939360">
                  <a:off x="6871337" y="5136890"/>
                  <a:ext cx="8033" cy="16066"/>
                </a:xfrm>
                <a:custGeom>
                  <a:avLst/>
                  <a:gdLst>
                    <a:gd name="connsiteX0" fmla="*/ 0 w 8033"/>
                    <a:gd name="connsiteY0" fmla="*/ 0 h 16066"/>
                    <a:gd name="connsiteX1" fmla="*/ 8033 w 8033"/>
                    <a:gd name="connsiteY1" fmla="*/ 0 h 16066"/>
                    <a:gd name="connsiteX2" fmla="*/ 8033 w 8033"/>
                    <a:gd name="connsiteY2" fmla="*/ 16066 h 16066"/>
                    <a:gd name="connsiteX3" fmla="*/ 0 w 8033"/>
                    <a:gd name="connsiteY3" fmla="*/ 16066 h 160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033" h="16066">
                      <a:moveTo>
                        <a:pt x="0" y="0"/>
                      </a:moveTo>
                      <a:lnTo>
                        <a:pt x="8033" y="0"/>
                      </a:lnTo>
                      <a:lnTo>
                        <a:pt x="8033" y="16066"/>
                      </a:lnTo>
                      <a:lnTo>
                        <a:pt x="0" y="16066"/>
                      </a:lnTo>
                      <a:close/>
                    </a:path>
                  </a:pathLst>
                </a:custGeom>
                <a:grpFill/>
                <a:ln w="3969" cap="flat">
                  <a:gradFill flip="none" rotWithShape="1">
                    <a:gsLst>
                      <a:gs pos="0">
                        <a:srgbClr val="3604DB"/>
                      </a:gs>
                      <a:gs pos="100000">
                        <a:srgbClr val="B534C4"/>
                      </a:gs>
                    </a:gsLst>
                    <a:lin ang="0" scaled="1"/>
                    <a:tileRect/>
                  </a:gra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114" name="Freeform: Shape 113">
                  <a:extLst>
                    <a:ext uri="{FF2B5EF4-FFF2-40B4-BE49-F238E27FC236}">
                      <a16:creationId xmlns:a16="http://schemas.microsoft.com/office/drawing/2014/main" id="{9F6EFA28-84BA-D879-F3A1-DC89331BCE15}"/>
                    </a:ext>
                  </a:extLst>
                </p:cNvPr>
                <p:cNvSpPr/>
                <p:nvPr/>
              </p:nvSpPr>
              <p:spPr>
                <a:xfrm rot="-737520">
                  <a:off x="6789511" y="5115260"/>
                  <a:ext cx="16066" cy="8033"/>
                </a:xfrm>
                <a:custGeom>
                  <a:avLst/>
                  <a:gdLst>
                    <a:gd name="connsiteX0" fmla="*/ 0 w 16066"/>
                    <a:gd name="connsiteY0" fmla="*/ 0 h 8033"/>
                    <a:gd name="connsiteX1" fmla="*/ 16066 w 16066"/>
                    <a:gd name="connsiteY1" fmla="*/ 0 h 8033"/>
                    <a:gd name="connsiteX2" fmla="*/ 16066 w 16066"/>
                    <a:gd name="connsiteY2" fmla="*/ 8033 h 8033"/>
                    <a:gd name="connsiteX3" fmla="*/ 0 w 16066"/>
                    <a:gd name="connsiteY3" fmla="*/ 8033 h 80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066" h="8033">
                      <a:moveTo>
                        <a:pt x="0" y="0"/>
                      </a:moveTo>
                      <a:lnTo>
                        <a:pt x="16066" y="0"/>
                      </a:lnTo>
                      <a:lnTo>
                        <a:pt x="16066" y="8033"/>
                      </a:lnTo>
                      <a:lnTo>
                        <a:pt x="0" y="8033"/>
                      </a:lnTo>
                      <a:close/>
                    </a:path>
                  </a:pathLst>
                </a:custGeom>
                <a:grpFill/>
                <a:ln w="3969" cap="flat">
                  <a:gradFill flip="none" rotWithShape="1">
                    <a:gsLst>
                      <a:gs pos="0">
                        <a:srgbClr val="3604DB"/>
                      </a:gs>
                      <a:gs pos="100000">
                        <a:srgbClr val="B534C4"/>
                      </a:gs>
                    </a:gsLst>
                    <a:lin ang="0" scaled="1"/>
                    <a:tileRect/>
                  </a:gra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115" name="Freeform: Shape 114">
                  <a:extLst>
                    <a:ext uri="{FF2B5EF4-FFF2-40B4-BE49-F238E27FC236}">
                      <a16:creationId xmlns:a16="http://schemas.microsoft.com/office/drawing/2014/main" id="{74B1BCC6-7F8D-DDC3-1C90-7E14D8E389EC}"/>
                    </a:ext>
                  </a:extLst>
                </p:cNvPr>
                <p:cNvSpPr/>
                <p:nvPr/>
              </p:nvSpPr>
              <p:spPr>
                <a:xfrm rot="-737520">
                  <a:off x="6679635" y="5139235"/>
                  <a:ext cx="16066" cy="8033"/>
                </a:xfrm>
                <a:custGeom>
                  <a:avLst/>
                  <a:gdLst>
                    <a:gd name="connsiteX0" fmla="*/ 0 w 16066"/>
                    <a:gd name="connsiteY0" fmla="*/ 0 h 8033"/>
                    <a:gd name="connsiteX1" fmla="*/ 16066 w 16066"/>
                    <a:gd name="connsiteY1" fmla="*/ 0 h 8033"/>
                    <a:gd name="connsiteX2" fmla="*/ 16066 w 16066"/>
                    <a:gd name="connsiteY2" fmla="*/ 8033 h 8033"/>
                    <a:gd name="connsiteX3" fmla="*/ 0 w 16066"/>
                    <a:gd name="connsiteY3" fmla="*/ 8033 h 80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066" h="8033">
                      <a:moveTo>
                        <a:pt x="0" y="0"/>
                      </a:moveTo>
                      <a:lnTo>
                        <a:pt x="16066" y="0"/>
                      </a:lnTo>
                      <a:lnTo>
                        <a:pt x="16066" y="8033"/>
                      </a:lnTo>
                      <a:lnTo>
                        <a:pt x="0" y="8033"/>
                      </a:lnTo>
                      <a:close/>
                    </a:path>
                  </a:pathLst>
                </a:custGeom>
                <a:grpFill/>
                <a:ln w="3969" cap="flat">
                  <a:gradFill flip="none" rotWithShape="1">
                    <a:gsLst>
                      <a:gs pos="0">
                        <a:srgbClr val="3604DB"/>
                      </a:gs>
                      <a:gs pos="100000">
                        <a:srgbClr val="B534C4"/>
                      </a:gs>
                    </a:gsLst>
                    <a:lin ang="0" scaled="1"/>
                    <a:tileRect/>
                  </a:gra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116" name="Freeform: Shape 115">
                  <a:extLst>
                    <a:ext uri="{FF2B5EF4-FFF2-40B4-BE49-F238E27FC236}">
                      <a16:creationId xmlns:a16="http://schemas.microsoft.com/office/drawing/2014/main" id="{3EA00376-EF76-630B-4408-CE5BC547B612}"/>
                    </a:ext>
                  </a:extLst>
                </p:cNvPr>
                <p:cNvSpPr/>
                <p:nvPr/>
              </p:nvSpPr>
              <p:spPr>
                <a:xfrm rot="-3939779">
                  <a:off x="6845717" y="5125306"/>
                  <a:ext cx="8033" cy="16062"/>
                </a:xfrm>
                <a:custGeom>
                  <a:avLst/>
                  <a:gdLst>
                    <a:gd name="connsiteX0" fmla="*/ 0 w 8033"/>
                    <a:gd name="connsiteY0" fmla="*/ 0 h 16062"/>
                    <a:gd name="connsiteX1" fmla="*/ 8033 w 8033"/>
                    <a:gd name="connsiteY1" fmla="*/ 0 h 16062"/>
                    <a:gd name="connsiteX2" fmla="*/ 8033 w 8033"/>
                    <a:gd name="connsiteY2" fmla="*/ 16062 h 16062"/>
                    <a:gd name="connsiteX3" fmla="*/ 0 w 8033"/>
                    <a:gd name="connsiteY3" fmla="*/ 16062 h 160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033" h="16062">
                      <a:moveTo>
                        <a:pt x="0" y="0"/>
                      </a:moveTo>
                      <a:lnTo>
                        <a:pt x="8033" y="0"/>
                      </a:lnTo>
                      <a:lnTo>
                        <a:pt x="8033" y="16062"/>
                      </a:lnTo>
                      <a:lnTo>
                        <a:pt x="0" y="16062"/>
                      </a:lnTo>
                      <a:close/>
                    </a:path>
                  </a:pathLst>
                </a:custGeom>
                <a:grpFill/>
                <a:ln w="3969" cap="flat">
                  <a:gradFill flip="none" rotWithShape="1">
                    <a:gsLst>
                      <a:gs pos="0">
                        <a:srgbClr val="3604DB"/>
                      </a:gs>
                      <a:gs pos="100000">
                        <a:srgbClr val="B534C4"/>
                      </a:gs>
                    </a:gsLst>
                    <a:lin ang="0" scaled="1"/>
                    <a:tileRect/>
                  </a:gra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117" name="Freeform: Shape 116">
                  <a:extLst>
                    <a:ext uri="{FF2B5EF4-FFF2-40B4-BE49-F238E27FC236}">
                      <a16:creationId xmlns:a16="http://schemas.microsoft.com/office/drawing/2014/main" id="{CF50EE62-37EC-2E3B-FCB7-1B143455B225}"/>
                    </a:ext>
                  </a:extLst>
                </p:cNvPr>
                <p:cNvSpPr/>
                <p:nvPr/>
              </p:nvSpPr>
              <p:spPr>
                <a:xfrm rot="-3939360">
                  <a:off x="6896953" y="5148479"/>
                  <a:ext cx="8033" cy="16066"/>
                </a:xfrm>
                <a:custGeom>
                  <a:avLst/>
                  <a:gdLst>
                    <a:gd name="connsiteX0" fmla="*/ 0 w 8033"/>
                    <a:gd name="connsiteY0" fmla="*/ 0 h 16066"/>
                    <a:gd name="connsiteX1" fmla="*/ 8033 w 8033"/>
                    <a:gd name="connsiteY1" fmla="*/ 0 h 16066"/>
                    <a:gd name="connsiteX2" fmla="*/ 8033 w 8033"/>
                    <a:gd name="connsiteY2" fmla="*/ 16066 h 16066"/>
                    <a:gd name="connsiteX3" fmla="*/ 0 w 8033"/>
                    <a:gd name="connsiteY3" fmla="*/ 16066 h 160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033" h="16066">
                      <a:moveTo>
                        <a:pt x="0" y="0"/>
                      </a:moveTo>
                      <a:lnTo>
                        <a:pt x="8033" y="0"/>
                      </a:lnTo>
                      <a:lnTo>
                        <a:pt x="8033" y="16066"/>
                      </a:lnTo>
                      <a:lnTo>
                        <a:pt x="0" y="16066"/>
                      </a:lnTo>
                      <a:close/>
                    </a:path>
                  </a:pathLst>
                </a:custGeom>
                <a:grpFill/>
                <a:ln w="3969" cap="flat">
                  <a:gradFill flip="none" rotWithShape="1">
                    <a:gsLst>
                      <a:gs pos="0">
                        <a:srgbClr val="3604DB"/>
                      </a:gs>
                      <a:gs pos="100000">
                        <a:srgbClr val="B534C4"/>
                      </a:gs>
                    </a:gsLst>
                    <a:lin ang="0" scaled="1"/>
                    <a:tileRect/>
                  </a:gra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118" name="Freeform: Shape 117">
                  <a:extLst>
                    <a:ext uri="{FF2B5EF4-FFF2-40B4-BE49-F238E27FC236}">
                      <a16:creationId xmlns:a16="http://schemas.microsoft.com/office/drawing/2014/main" id="{6E36810D-927C-D79E-F59C-7CE7695CE284}"/>
                    </a:ext>
                  </a:extLst>
                </p:cNvPr>
                <p:cNvSpPr/>
                <p:nvPr/>
              </p:nvSpPr>
              <p:spPr>
                <a:xfrm rot="-3939779">
                  <a:off x="6820107" y="5113715"/>
                  <a:ext cx="8033" cy="16066"/>
                </a:xfrm>
                <a:custGeom>
                  <a:avLst/>
                  <a:gdLst>
                    <a:gd name="connsiteX0" fmla="*/ 0 w 8033"/>
                    <a:gd name="connsiteY0" fmla="*/ 0 h 16066"/>
                    <a:gd name="connsiteX1" fmla="*/ 8033 w 8033"/>
                    <a:gd name="connsiteY1" fmla="*/ 0 h 16066"/>
                    <a:gd name="connsiteX2" fmla="*/ 8033 w 8033"/>
                    <a:gd name="connsiteY2" fmla="*/ 16066 h 16066"/>
                    <a:gd name="connsiteX3" fmla="*/ 0 w 8033"/>
                    <a:gd name="connsiteY3" fmla="*/ 16066 h 160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033" h="16066">
                      <a:moveTo>
                        <a:pt x="0" y="0"/>
                      </a:moveTo>
                      <a:lnTo>
                        <a:pt x="8033" y="0"/>
                      </a:lnTo>
                      <a:lnTo>
                        <a:pt x="8033" y="16066"/>
                      </a:lnTo>
                      <a:lnTo>
                        <a:pt x="0" y="16066"/>
                      </a:lnTo>
                      <a:close/>
                    </a:path>
                  </a:pathLst>
                </a:custGeom>
                <a:grpFill/>
                <a:ln w="3969" cap="flat">
                  <a:gradFill flip="none" rotWithShape="1">
                    <a:gsLst>
                      <a:gs pos="0">
                        <a:srgbClr val="3604DB"/>
                      </a:gs>
                      <a:gs pos="100000">
                        <a:srgbClr val="B534C4"/>
                      </a:gs>
                    </a:gsLst>
                    <a:lin ang="0" scaled="1"/>
                    <a:tileRect/>
                  </a:gra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119" name="Freeform: Shape 118">
                  <a:extLst>
                    <a:ext uri="{FF2B5EF4-FFF2-40B4-BE49-F238E27FC236}">
                      <a16:creationId xmlns:a16="http://schemas.microsoft.com/office/drawing/2014/main" id="{CE5CDCEC-38F6-03A8-4993-8C3CC44B6CC2}"/>
                    </a:ext>
                  </a:extLst>
                </p:cNvPr>
                <p:cNvSpPr/>
                <p:nvPr/>
              </p:nvSpPr>
              <p:spPr>
                <a:xfrm rot="-737520">
                  <a:off x="6707102" y="5133243"/>
                  <a:ext cx="16066" cy="8033"/>
                </a:xfrm>
                <a:custGeom>
                  <a:avLst/>
                  <a:gdLst>
                    <a:gd name="connsiteX0" fmla="*/ 0 w 16066"/>
                    <a:gd name="connsiteY0" fmla="*/ 0 h 8033"/>
                    <a:gd name="connsiteX1" fmla="*/ 16066 w 16066"/>
                    <a:gd name="connsiteY1" fmla="*/ 0 h 8033"/>
                    <a:gd name="connsiteX2" fmla="*/ 16066 w 16066"/>
                    <a:gd name="connsiteY2" fmla="*/ 8033 h 8033"/>
                    <a:gd name="connsiteX3" fmla="*/ 0 w 16066"/>
                    <a:gd name="connsiteY3" fmla="*/ 8033 h 80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066" h="8033">
                      <a:moveTo>
                        <a:pt x="0" y="0"/>
                      </a:moveTo>
                      <a:lnTo>
                        <a:pt x="16066" y="0"/>
                      </a:lnTo>
                      <a:lnTo>
                        <a:pt x="16066" y="8033"/>
                      </a:lnTo>
                      <a:lnTo>
                        <a:pt x="0" y="8033"/>
                      </a:lnTo>
                      <a:close/>
                    </a:path>
                  </a:pathLst>
                </a:custGeom>
                <a:grpFill/>
                <a:ln w="3969" cap="flat">
                  <a:gradFill flip="none" rotWithShape="1">
                    <a:gsLst>
                      <a:gs pos="0">
                        <a:srgbClr val="3604DB"/>
                      </a:gs>
                      <a:gs pos="100000">
                        <a:srgbClr val="B534C4"/>
                      </a:gs>
                    </a:gsLst>
                    <a:lin ang="0" scaled="1"/>
                    <a:tileRect/>
                  </a:gra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120" name="Freeform: Shape 119">
                  <a:extLst>
                    <a:ext uri="{FF2B5EF4-FFF2-40B4-BE49-F238E27FC236}">
                      <a16:creationId xmlns:a16="http://schemas.microsoft.com/office/drawing/2014/main" id="{2144D3A6-491C-11F0-C6EE-F87AF6EC16D0}"/>
                    </a:ext>
                  </a:extLst>
                </p:cNvPr>
                <p:cNvSpPr/>
                <p:nvPr/>
              </p:nvSpPr>
              <p:spPr>
                <a:xfrm rot="-737520">
                  <a:off x="6734573" y="5127251"/>
                  <a:ext cx="16066" cy="8033"/>
                </a:xfrm>
                <a:custGeom>
                  <a:avLst/>
                  <a:gdLst>
                    <a:gd name="connsiteX0" fmla="*/ 0 w 16066"/>
                    <a:gd name="connsiteY0" fmla="*/ 0 h 8033"/>
                    <a:gd name="connsiteX1" fmla="*/ 16066 w 16066"/>
                    <a:gd name="connsiteY1" fmla="*/ 0 h 8033"/>
                    <a:gd name="connsiteX2" fmla="*/ 16066 w 16066"/>
                    <a:gd name="connsiteY2" fmla="*/ 8033 h 8033"/>
                    <a:gd name="connsiteX3" fmla="*/ 0 w 16066"/>
                    <a:gd name="connsiteY3" fmla="*/ 8033 h 80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066" h="8033">
                      <a:moveTo>
                        <a:pt x="0" y="0"/>
                      </a:moveTo>
                      <a:lnTo>
                        <a:pt x="16066" y="0"/>
                      </a:lnTo>
                      <a:lnTo>
                        <a:pt x="16066" y="8033"/>
                      </a:lnTo>
                      <a:lnTo>
                        <a:pt x="0" y="8033"/>
                      </a:lnTo>
                      <a:close/>
                    </a:path>
                  </a:pathLst>
                </a:custGeom>
                <a:grpFill/>
                <a:ln w="3969" cap="flat">
                  <a:gradFill flip="none" rotWithShape="1">
                    <a:gsLst>
                      <a:gs pos="0">
                        <a:srgbClr val="3604DB"/>
                      </a:gs>
                      <a:gs pos="100000">
                        <a:srgbClr val="B534C4"/>
                      </a:gs>
                    </a:gsLst>
                    <a:lin ang="0" scaled="1"/>
                    <a:tileRect/>
                  </a:gra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</p:grpSp>
          <p:grpSp>
            <p:nvGrpSpPr>
              <p:cNvPr id="121" name="Graphic 12" descr="Cube with solid fill">
                <a:extLst>
                  <a:ext uri="{FF2B5EF4-FFF2-40B4-BE49-F238E27FC236}">
                    <a16:creationId xmlns:a16="http://schemas.microsoft.com/office/drawing/2014/main" id="{CDACB0E1-0247-0218-D634-F10EE0D072F6}"/>
                  </a:ext>
                </a:extLst>
              </p:cNvPr>
              <p:cNvGrpSpPr/>
              <p:nvPr/>
            </p:nvGrpSpPr>
            <p:grpSpPr>
              <a:xfrm>
                <a:off x="5126111" y="2199358"/>
                <a:ext cx="305254" cy="306600"/>
                <a:chOff x="6640321" y="4918013"/>
                <a:chExt cx="305254" cy="306600"/>
              </a:xfrm>
              <a:gradFill flip="none" rotWithShape="1">
                <a:gsLst>
                  <a:gs pos="0">
                    <a:srgbClr val="3604DB"/>
                  </a:gs>
                  <a:gs pos="100000">
                    <a:srgbClr val="B534C4"/>
                  </a:gs>
                </a:gsLst>
                <a:lin ang="0" scaled="1"/>
                <a:tileRect/>
              </a:gradFill>
            </p:grpSpPr>
            <p:sp>
              <p:nvSpPr>
                <p:cNvPr id="122" name="Freeform: Shape 121">
                  <a:extLst>
                    <a:ext uri="{FF2B5EF4-FFF2-40B4-BE49-F238E27FC236}">
                      <a16:creationId xmlns:a16="http://schemas.microsoft.com/office/drawing/2014/main" id="{87E7AF83-0F27-97E6-0E58-B4092FB22C1B}"/>
                    </a:ext>
                  </a:extLst>
                </p:cNvPr>
                <p:cNvSpPr/>
                <p:nvPr/>
              </p:nvSpPr>
              <p:spPr>
                <a:xfrm>
                  <a:off x="6640321" y="4918013"/>
                  <a:ext cx="305254" cy="306600"/>
                </a:xfrm>
                <a:custGeom>
                  <a:avLst/>
                  <a:gdLst>
                    <a:gd name="connsiteX0" fmla="*/ 123439 w 305254"/>
                    <a:gd name="connsiteY0" fmla="*/ 306600 h 306600"/>
                    <a:gd name="connsiteX1" fmla="*/ 305255 w 305254"/>
                    <a:gd name="connsiteY1" fmla="*/ 262716 h 306600"/>
                    <a:gd name="connsiteX2" fmla="*/ 305255 w 305254"/>
                    <a:gd name="connsiteY2" fmla="*/ 63015 h 306600"/>
                    <a:gd name="connsiteX3" fmla="*/ 172927 w 305254"/>
                    <a:gd name="connsiteY3" fmla="*/ 0 h 306600"/>
                    <a:gd name="connsiteX4" fmla="*/ 0 w 305254"/>
                    <a:gd name="connsiteY4" fmla="*/ 37731 h 306600"/>
                    <a:gd name="connsiteX5" fmla="*/ 0 w 305254"/>
                    <a:gd name="connsiteY5" fmla="*/ 240135 h 306600"/>
                    <a:gd name="connsiteX6" fmla="*/ 170007 w 305254"/>
                    <a:gd name="connsiteY6" fmla="*/ 25304 h 306600"/>
                    <a:gd name="connsiteX7" fmla="*/ 256514 w 305254"/>
                    <a:gd name="connsiteY7" fmla="*/ 66497 h 306600"/>
                    <a:gd name="connsiteX8" fmla="*/ 186483 w 305254"/>
                    <a:gd name="connsiteY8" fmla="*/ 82194 h 306600"/>
                    <a:gd name="connsiteX9" fmla="*/ 126845 w 305254"/>
                    <a:gd name="connsiteY9" fmla="*/ 95561 h 306600"/>
                    <a:gd name="connsiteX10" fmla="*/ 46439 w 305254"/>
                    <a:gd name="connsiteY10" fmla="*/ 52263 h 306600"/>
                    <a:gd name="connsiteX11" fmla="*/ 24099 w 305254"/>
                    <a:gd name="connsiteY11" fmla="*/ 225740 h 306600"/>
                    <a:gd name="connsiteX12" fmla="*/ 24099 w 305254"/>
                    <a:gd name="connsiteY12" fmla="*/ 67606 h 306600"/>
                    <a:gd name="connsiteX13" fmla="*/ 113045 w 305254"/>
                    <a:gd name="connsiteY13" fmla="*/ 115503 h 306600"/>
                    <a:gd name="connsiteX14" fmla="*/ 113045 w 305254"/>
                    <a:gd name="connsiteY14" fmla="*/ 273637 h 306600"/>
                    <a:gd name="connsiteX15" fmla="*/ 281156 w 305254"/>
                    <a:gd name="connsiteY15" fmla="*/ 243742 h 306600"/>
                    <a:gd name="connsiteX16" fmla="*/ 137144 w 305254"/>
                    <a:gd name="connsiteY16" fmla="*/ 278505 h 306600"/>
                    <a:gd name="connsiteX17" fmla="*/ 137144 w 305254"/>
                    <a:gd name="connsiteY17" fmla="*/ 117953 h 306600"/>
                    <a:gd name="connsiteX18" fmla="*/ 199737 w 305254"/>
                    <a:gd name="connsiteY18" fmla="*/ 103919 h 306600"/>
                    <a:gd name="connsiteX19" fmla="*/ 281156 w 305254"/>
                    <a:gd name="connsiteY19" fmla="*/ 85672 h 306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305254" h="306600">
                      <a:moveTo>
                        <a:pt x="123439" y="306600"/>
                      </a:moveTo>
                      <a:lnTo>
                        <a:pt x="305255" y="262716"/>
                      </a:lnTo>
                      <a:lnTo>
                        <a:pt x="305255" y="63015"/>
                      </a:lnTo>
                      <a:lnTo>
                        <a:pt x="172927" y="0"/>
                      </a:lnTo>
                      <a:lnTo>
                        <a:pt x="0" y="37731"/>
                      </a:lnTo>
                      <a:lnTo>
                        <a:pt x="0" y="240135"/>
                      </a:lnTo>
                      <a:close/>
                      <a:moveTo>
                        <a:pt x="170007" y="25304"/>
                      </a:moveTo>
                      <a:lnTo>
                        <a:pt x="256514" y="66497"/>
                      </a:lnTo>
                      <a:lnTo>
                        <a:pt x="186483" y="82194"/>
                      </a:lnTo>
                      <a:lnTo>
                        <a:pt x="126845" y="95561"/>
                      </a:lnTo>
                      <a:lnTo>
                        <a:pt x="46439" y="52263"/>
                      </a:lnTo>
                      <a:close/>
                      <a:moveTo>
                        <a:pt x="24099" y="225740"/>
                      </a:moveTo>
                      <a:lnTo>
                        <a:pt x="24099" y="67606"/>
                      </a:lnTo>
                      <a:lnTo>
                        <a:pt x="113045" y="115503"/>
                      </a:lnTo>
                      <a:lnTo>
                        <a:pt x="113045" y="273637"/>
                      </a:lnTo>
                      <a:close/>
                      <a:moveTo>
                        <a:pt x="281156" y="243742"/>
                      </a:moveTo>
                      <a:lnTo>
                        <a:pt x="137144" y="278505"/>
                      </a:lnTo>
                      <a:lnTo>
                        <a:pt x="137144" y="117953"/>
                      </a:lnTo>
                      <a:lnTo>
                        <a:pt x="199737" y="103919"/>
                      </a:lnTo>
                      <a:lnTo>
                        <a:pt x="281156" y="85672"/>
                      </a:lnTo>
                      <a:close/>
                    </a:path>
                  </a:pathLst>
                </a:custGeom>
                <a:grpFill/>
                <a:ln w="3969" cap="flat">
                  <a:gradFill flip="none" rotWithShape="1">
                    <a:gsLst>
                      <a:gs pos="0">
                        <a:srgbClr val="3604DB"/>
                      </a:gs>
                      <a:gs pos="100000">
                        <a:srgbClr val="B534C4"/>
                      </a:gs>
                    </a:gsLst>
                    <a:lin ang="0" scaled="1"/>
                    <a:tileRect/>
                  </a:gra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123" name="Freeform: Shape 122">
                  <a:extLst>
                    <a:ext uri="{FF2B5EF4-FFF2-40B4-BE49-F238E27FC236}">
                      <a16:creationId xmlns:a16="http://schemas.microsoft.com/office/drawing/2014/main" id="{B7E1E19D-00AC-3F9C-CCD0-0B35B81D433F}"/>
                    </a:ext>
                  </a:extLst>
                </p:cNvPr>
                <p:cNvSpPr/>
                <p:nvPr/>
              </p:nvSpPr>
              <p:spPr>
                <a:xfrm>
                  <a:off x="6807769" y="4951495"/>
                  <a:ext cx="8033" cy="16066"/>
                </a:xfrm>
                <a:custGeom>
                  <a:avLst/>
                  <a:gdLst>
                    <a:gd name="connsiteX0" fmla="*/ 0 w 8033"/>
                    <a:gd name="connsiteY0" fmla="*/ 0 h 16066"/>
                    <a:gd name="connsiteX1" fmla="*/ 8033 w 8033"/>
                    <a:gd name="connsiteY1" fmla="*/ 0 h 16066"/>
                    <a:gd name="connsiteX2" fmla="*/ 8033 w 8033"/>
                    <a:gd name="connsiteY2" fmla="*/ 16066 h 16066"/>
                    <a:gd name="connsiteX3" fmla="*/ 0 w 8033"/>
                    <a:gd name="connsiteY3" fmla="*/ 16066 h 160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033" h="16066">
                      <a:moveTo>
                        <a:pt x="0" y="0"/>
                      </a:moveTo>
                      <a:lnTo>
                        <a:pt x="8033" y="0"/>
                      </a:lnTo>
                      <a:lnTo>
                        <a:pt x="8033" y="16066"/>
                      </a:lnTo>
                      <a:lnTo>
                        <a:pt x="0" y="16066"/>
                      </a:lnTo>
                      <a:close/>
                    </a:path>
                  </a:pathLst>
                </a:custGeom>
                <a:grpFill/>
                <a:ln w="3969" cap="flat">
                  <a:gradFill flip="none" rotWithShape="1">
                    <a:gsLst>
                      <a:gs pos="0">
                        <a:srgbClr val="3604DB"/>
                      </a:gs>
                      <a:gs pos="100000">
                        <a:srgbClr val="B534C4"/>
                      </a:gs>
                    </a:gsLst>
                    <a:lin ang="0" scaled="1"/>
                    <a:tileRect/>
                  </a:gra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124" name="Freeform: Shape 123">
                  <a:extLst>
                    <a:ext uri="{FF2B5EF4-FFF2-40B4-BE49-F238E27FC236}">
                      <a16:creationId xmlns:a16="http://schemas.microsoft.com/office/drawing/2014/main" id="{BEF4B0AE-CBF4-1DBE-BD27-D4DEB60DC11A}"/>
                    </a:ext>
                  </a:extLst>
                </p:cNvPr>
                <p:cNvSpPr/>
                <p:nvPr/>
              </p:nvSpPr>
              <p:spPr>
                <a:xfrm>
                  <a:off x="6807769" y="5035841"/>
                  <a:ext cx="8033" cy="16066"/>
                </a:xfrm>
                <a:custGeom>
                  <a:avLst/>
                  <a:gdLst>
                    <a:gd name="connsiteX0" fmla="*/ 0 w 8033"/>
                    <a:gd name="connsiteY0" fmla="*/ 0 h 16066"/>
                    <a:gd name="connsiteX1" fmla="*/ 8033 w 8033"/>
                    <a:gd name="connsiteY1" fmla="*/ 0 h 16066"/>
                    <a:gd name="connsiteX2" fmla="*/ 8033 w 8033"/>
                    <a:gd name="connsiteY2" fmla="*/ 16066 h 16066"/>
                    <a:gd name="connsiteX3" fmla="*/ 0 w 8033"/>
                    <a:gd name="connsiteY3" fmla="*/ 16066 h 160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033" h="16066">
                      <a:moveTo>
                        <a:pt x="0" y="0"/>
                      </a:moveTo>
                      <a:lnTo>
                        <a:pt x="8033" y="0"/>
                      </a:lnTo>
                      <a:lnTo>
                        <a:pt x="8033" y="16066"/>
                      </a:lnTo>
                      <a:lnTo>
                        <a:pt x="0" y="16066"/>
                      </a:lnTo>
                      <a:close/>
                    </a:path>
                  </a:pathLst>
                </a:custGeom>
                <a:grpFill/>
                <a:ln w="3969" cap="flat">
                  <a:gradFill flip="none" rotWithShape="1">
                    <a:gsLst>
                      <a:gs pos="0">
                        <a:srgbClr val="3604DB"/>
                      </a:gs>
                      <a:gs pos="100000">
                        <a:srgbClr val="B534C4"/>
                      </a:gs>
                    </a:gsLst>
                    <a:lin ang="0" scaled="1"/>
                    <a:tileRect/>
                  </a:gra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125" name="Freeform: Shape 124">
                  <a:extLst>
                    <a:ext uri="{FF2B5EF4-FFF2-40B4-BE49-F238E27FC236}">
                      <a16:creationId xmlns:a16="http://schemas.microsoft.com/office/drawing/2014/main" id="{82EA8576-636C-4C2B-F12A-3B6F879C3F62}"/>
                    </a:ext>
                  </a:extLst>
                </p:cNvPr>
                <p:cNvSpPr/>
                <p:nvPr/>
              </p:nvSpPr>
              <p:spPr>
                <a:xfrm>
                  <a:off x="6807769" y="5063957"/>
                  <a:ext cx="8033" cy="16066"/>
                </a:xfrm>
                <a:custGeom>
                  <a:avLst/>
                  <a:gdLst>
                    <a:gd name="connsiteX0" fmla="*/ 0 w 8033"/>
                    <a:gd name="connsiteY0" fmla="*/ 0 h 16066"/>
                    <a:gd name="connsiteX1" fmla="*/ 8033 w 8033"/>
                    <a:gd name="connsiteY1" fmla="*/ 0 h 16066"/>
                    <a:gd name="connsiteX2" fmla="*/ 8033 w 8033"/>
                    <a:gd name="connsiteY2" fmla="*/ 16066 h 16066"/>
                    <a:gd name="connsiteX3" fmla="*/ 0 w 8033"/>
                    <a:gd name="connsiteY3" fmla="*/ 16066 h 160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033" h="16066">
                      <a:moveTo>
                        <a:pt x="0" y="0"/>
                      </a:moveTo>
                      <a:lnTo>
                        <a:pt x="8033" y="0"/>
                      </a:lnTo>
                      <a:lnTo>
                        <a:pt x="8033" y="16066"/>
                      </a:lnTo>
                      <a:lnTo>
                        <a:pt x="0" y="16066"/>
                      </a:lnTo>
                      <a:close/>
                    </a:path>
                  </a:pathLst>
                </a:custGeom>
                <a:grpFill/>
                <a:ln w="3969" cap="flat">
                  <a:gradFill flip="none" rotWithShape="1">
                    <a:gsLst>
                      <a:gs pos="0">
                        <a:srgbClr val="3604DB"/>
                      </a:gs>
                      <a:gs pos="100000">
                        <a:srgbClr val="B534C4"/>
                      </a:gs>
                    </a:gsLst>
                    <a:lin ang="0" scaled="1"/>
                    <a:tileRect/>
                  </a:gra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126" name="Freeform: Shape 125">
                  <a:extLst>
                    <a:ext uri="{FF2B5EF4-FFF2-40B4-BE49-F238E27FC236}">
                      <a16:creationId xmlns:a16="http://schemas.microsoft.com/office/drawing/2014/main" id="{A33BA144-1D36-C486-4EF3-3378DF9FEB43}"/>
                    </a:ext>
                  </a:extLst>
                </p:cNvPr>
                <p:cNvSpPr/>
                <p:nvPr/>
              </p:nvSpPr>
              <p:spPr>
                <a:xfrm>
                  <a:off x="6807769" y="4979610"/>
                  <a:ext cx="8033" cy="16066"/>
                </a:xfrm>
                <a:custGeom>
                  <a:avLst/>
                  <a:gdLst>
                    <a:gd name="connsiteX0" fmla="*/ 0 w 8033"/>
                    <a:gd name="connsiteY0" fmla="*/ 0 h 16066"/>
                    <a:gd name="connsiteX1" fmla="*/ 8033 w 8033"/>
                    <a:gd name="connsiteY1" fmla="*/ 0 h 16066"/>
                    <a:gd name="connsiteX2" fmla="*/ 8033 w 8033"/>
                    <a:gd name="connsiteY2" fmla="*/ 16066 h 16066"/>
                    <a:gd name="connsiteX3" fmla="*/ 0 w 8033"/>
                    <a:gd name="connsiteY3" fmla="*/ 16066 h 160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033" h="16066">
                      <a:moveTo>
                        <a:pt x="0" y="0"/>
                      </a:moveTo>
                      <a:lnTo>
                        <a:pt x="8033" y="0"/>
                      </a:lnTo>
                      <a:lnTo>
                        <a:pt x="8033" y="16066"/>
                      </a:lnTo>
                      <a:lnTo>
                        <a:pt x="0" y="16066"/>
                      </a:lnTo>
                      <a:close/>
                    </a:path>
                  </a:pathLst>
                </a:custGeom>
                <a:grpFill/>
                <a:ln w="3969" cap="flat">
                  <a:gradFill flip="none" rotWithShape="1">
                    <a:gsLst>
                      <a:gs pos="0">
                        <a:srgbClr val="3604DB"/>
                      </a:gs>
                      <a:gs pos="100000">
                        <a:srgbClr val="B534C4"/>
                      </a:gs>
                    </a:gsLst>
                    <a:lin ang="0" scaled="1"/>
                    <a:tileRect/>
                  </a:gra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127" name="Freeform: Shape 126">
                  <a:extLst>
                    <a:ext uri="{FF2B5EF4-FFF2-40B4-BE49-F238E27FC236}">
                      <a16:creationId xmlns:a16="http://schemas.microsoft.com/office/drawing/2014/main" id="{A49D8765-DA9C-57AB-3111-C1134E819E83}"/>
                    </a:ext>
                  </a:extLst>
                </p:cNvPr>
                <p:cNvSpPr/>
                <p:nvPr/>
              </p:nvSpPr>
              <p:spPr>
                <a:xfrm>
                  <a:off x="6807769" y="5092073"/>
                  <a:ext cx="8033" cy="16066"/>
                </a:xfrm>
                <a:custGeom>
                  <a:avLst/>
                  <a:gdLst>
                    <a:gd name="connsiteX0" fmla="*/ 0 w 8033"/>
                    <a:gd name="connsiteY0" fmla="*/ 0 h 16066"/>
                    <a:gd name="connsiteX1" fmla="*/ 8033 w 8033"/>
                    <a:gd name="connsiteY1" fmla="*/ 0 h 16066"/>
                    <a:gd name="connsiteX2" fmla="*/ 8033 w 8033"/>
                    <a:gd name="connsiteY2" fmla="*/ 16066 h 16066"/>
                    <a:gd name="connsiteX3" fmla="*/ 0 w 8033"/>
                    <a:gd name="connsiteY3" fmla="*/ 16066 h 160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033" h="16066">
                      <a:moveTo>
                        <a:pt x="0" y="0"/>
                      </a:moveTo>
                      <a:lnTo>
                        <a:pt x="8033" y="0"/>
                      </a:lnTo>
                      <a:lnTo>
                        <a:pt x="8033" y="16066"/>
                      </a:lnTo>
                      <a:lnTo>
                        <a:pt x="0" y="16066"/>
                      </a:lnTo>
                      <a:close/>
                    </a:path>
                  </a:pathLst>
                </a:custGeom>
                <a:grpFill/>
                <a:ln w="3969" cap="flat">
                  <a:gradFill flip="none" rotWithShape="1">
                    <a:gsLst>
                      <a:gs pos="0">
                        <a:srgbClr val="3604DB"/>
                      </a:gs>
                      <a:gs pos="100000">
                        <a:srgbClr val="B534C4"/>
                      </a:gs>
                    </a:gsLst>
                    <a:lin ang="0" scaled="1"/>
                    <a:tileRect/>
                  </a:gra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128" name="Freeform: Shape 127">
                  <a:extLst>
                    <a:ext uri="{FF2B5EF4-FFF2-40B4-BE49-F238E27FC236}">
                      <a16:creationId xmlns:a16="http://schemas.microsoft.com/office/drawing/2014/main" id="{EB2737B5-D4CB-BCC5-464F-712612708EA5}"/>
                    </a:ext>
                  </a:extLst>
                </p:cNvPr>
                <p:cNvSpPr/>
                <p:nvPr/>
              </p:nvSpPr>
              <p:spPr>
                <a:xfrm rot="-3939360">
                  <a:off x="6871337" y="5136890"/>
                  <a:ext cx="8033" cy="16066"/>
                </a:xfrm>
                <a:custGeom>
                  <a:avLst/>
                  <a:gdLst>
                    <a:gd name="connsiteX0" fmla="*/ 0 w 8033"/>
                    <a:gd name="connsiteY0" fmla="*/ 0 h 16066"/>
                    <a:gd name="connsiteX1" fmla="*/ 8033 w 8033"/>
                    <a:gd name="connsiteY1" fmla="*/ 0 h 16066"/>
                    <a:gd name="connsiteX2" fmla="*/ 8033 w 8033"/>
                    <a:gd name="connsiteY2" fmla="*/ 16066 h 16066"/>
                    <a:gd name="connsiteX3" fmla="*/ 0 w 8033"/>
                    <a:gd name="connsiteY3" fmla="*/ 16066 h 160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033" h="16066">
                      <a:moveTo>
                        <a:pt x="0" y="0"/>
                      </a:moveTo>
                      <a:lnTo>
                        <a:pt x="8033" y="0"/>
                      </a:lnTo>
                      <a:lnTo>
                        <a:pt x="8033" y="16066"/>
                      </a:lnTo>
                      <a:lnTo>
                        <a:pt x="0" y="16066"/>
                      </a:lnTo>
                      <a:close/>
                    </a:path>
                  </a:pathLst>
                </a:custGeom>
                <a:grpFill/>
                <a:ln w="3969" cap="flat">
                  <a:gradFill flip="none" rotWithShape="1">
                    <a:gsLst>
                      <a:gs pos="0">
                        <a:srgbClr val="3604DB"/>
                      </a:gs>
                      <a:gs pos="100000">
                        <a:srgbClr val="B534C4"/>
                      </a:gs>
                    </a:gsLst>
                    <a:lin ang="0" scaled="1"/>
                    <a:tileRect/>
                  </a:gra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129" name="Freeform: Shape 128">
                  <a:extLst>
                    <a:ext uri="{FF2B5EF4-FFF2-40B4-BE49-F238E27FC236}">
                      <a16:creationId xmlns:a16="http://schemas.microsoft.com/office/drawing/2014/main" id="{6F52B7AD-B337-746B-7FE8-4E22687B4628}"/>
                    </a:ext>
                  </a:extLst>
                </p:cNvPr>
                <p:cNvSpPr/>
                <p:nvPr/>
              </p:nvSpPr>
              <p:spPr>
                <a:xfrm rot="-737520">
                  <a:off x="6789511" y="5115260"/>
                  <a:ext cx="16066" cy="8033"/>
                </a:xfrm>
                <a:custGeom>
                  <a:avLst/>
                  <a:gdLst>
                    <a:gd name="connsiteX0" fmla="*/ 0 w 16066"/>
                    <a:gd name="connsiteY0" fmla="*/ 0 h 8033"/>
                    <a:gd name="connsiteX1" fmla="*/ 16066 w 16066"/>
                    <a:gd name="connsiteY1" fmla="*/ 0 h 8033"/>
                    <a:gd name="connsiteX2" fmla="*/ 16066 w 16066"/>
                    <a:gd name="connsiteY2" fmla="*/ 8033 h 8033"/>
                    <a:gd name="connsiteX3" fmla="*/ 0 w 16066"/>
                    <a:gd name="connsiteY3" fmla="*/ 8033 h 80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066" h="8033">
                      <a:moveTo>
                        <a:pt x="0" y="0"/>
                      </a:moveTo>
                      <a:lnTo>
                        <a:pt x="16066" y="0"/>
                      </a:lnTo>
                      <a:lnTo>
                        <a:pt x="16066" y="8033"/>
                      </a:lnTo>
                      <a:lnTo>
                        <a:pt x="0" y="8033"/>
                      </a:lnTo>
                      <a:close/>
                    </a:path>
                  </a:pathLst>
                </a:custGeom>
                <a:grpFill/>
                <a:ln w="3969" cap="flat">
                  <a:gradFill flip="none" rotWithShape="1">
                    <a:gsLst>
                      <a:gs pos="0">
                        <a:srgbClr val="3604DB"/>
                      </a:gs>
                      <a:gs pos="100000">
                        <a:srgbClr val="B534C4"/>
                      </a:gs>
                    </a:gsLst>
                    <a:lin ang="0" scaled="1"/>
                    <a:tileRect/>
                  </a:gra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130" name="Freeform: Shape 129">
                  <a:extLst>
                    <a:ext uri="{FF2B5EF4-FFF2-40B4-BE49-F238E27FC236}">
                      <a16:creationId xmlns:a16="http://schemas.microsoft.com/office/drawing/2014/main" id="{1780E081-47D7-E4EB-C3ED-F034E0A0BB96}"/>
                    </a:ext>
                  </a:extLst>
                </p:cNvPr>
                <p:cNvSpPr/>
                <p:nvPr/>
              </p:nvSpPr>
              <p:spPr>
                <a:xfrm rot="-737520">
                  <a:off x="6679635" y="5139235"/>
                  <a:ext cx="16066" cy="8033"/>
                </a:xfrm>
                <a:custGeom>
                  <a:avLst/>
                  <a:gdLst>
                    <a:gd name="connsiteX0" fmla="*/ 0 w 16066"/>
                    <a:gd name="connsiteY0" fmla="*/ 0 h 8033"/>
                    <a:gd name="connsiteX1" fmla="*/ 16066 w 16066"/>
                    <a:gd name="connsiteY1" fmla="*/ 0 h 8033"/>
                    <a:gd name="connsiteX2" fmla="*/ 16066 w 16066"/>
                    <a:gd name="connsiteY2" fmla="*/ 8033 h 8033"/>
                    <a:gd name="connsiteX3" fmla="*/ 0 w 16066"/>
                    <a:gd name="connsiteY3" fmla="*/ 8033 h 80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066" h="8033">
                      <a:moveTo>
                        <a:pt x="0" y="0"/>
                      </a:moveTo>
                      <a:lnTo>
                        <a:pt x="16066" y="0"/>
                      </a:lnTo>
                      <a:lnTo>
                        <a:pt x="16066" y="8033"/>
                      </a:lnTo>
                      <a:lnTo>
                        <a:pt x="0" y="8033"/>
                      </a:lnTo>
                      <a:close/>
                    </a:path>
                  </a:pathLst>
                </a:custGeom>
                <a:grpFill/>
                <a:ln w="3969" cap="flat">
                  <a:gradFill flip="none" rotWithShape="1">
                    <a:gsLst>
                      <a:gs pos="0">
                        <a:srgbClr val="3604DB"/>
                      </a:gs>
                      <a:gs pos="100000">
                        <a:srgbClr val="B534C4"/>
                      </a:gs>
                    </a:gsLst>
                    <a:lin ang="0" scaled="1"/>
                    <a:tileRect/>
                  </a:gra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131" name="Freeform: Shape 130">
                  <a:extLst>
                    <a:ext uri="{FF2B5EF4-FFF2-40B4-BE49-F238E27FC236}">
                      <a16:creationId xmlns:a16="http://schemas.microsoft.com/office/drawing/2014/main" id="{8FA16AE3-F0B3-4697-6BFD-E33762C27C39}"/>
                    </a:ext>
                  </a:extLst>
                </p:cNvPr>
                <p:cNvSpPr/>
                <p:nvPr/>
              </p:nvSpPr>
              <p:spPr>
                <a:xfrm rot="-3939779">
                  <a:off x="6845717" y="5125306"/>
                  <a:ext cx="8033" cy="16062"/>
                </a:xfrm>
                <a:custGeom>
                  <a:avLst/>
                  <a:gdLst>
                    <a:gd name="connsiteX0" fmla="*/ 0 w 8033"/>
                    <a:gd name="connsiteY0" fmla="*/ 0 h 16062"/>
                    <a:gd name="connsiteX1" fmla="*/ 8033 w 8033"/>
                    <a:gd name="connsiteY1" fmla="*/ 0 h 16062"/>
                    <a:gd name="connsiteX2" fmla="*/ 8033 w 8033"/>
                    <a:gd name="connsiteY2" fmla="*/ 16062 h 16062"/>
                    <a:gd name="connsiteX3" fmla="*/ 0 w 8033"/>
                    <a:gd name="connsiteY3" fmla="*/ 16062 h 160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033" h="16062">
                      <a:moveTo>
                        <a:pt x="0" y="0"/>
                      </a:moveTo>
                      <a:lnTo>
                        <a:pt x="8033" y="0"/>
                      </a:lnTo>
                      <a:lnTo>
                        <a:pt x="8033" y="16062"/>
                      </a:lnTo>
                      <a:lnTo>
                        <a:pt x="0" y="16062"/>
                      </a:lnTo>
                      <a:close/>
                    </a:path>
                  </a:pathLst>
                </a:custGeom>
                <a:grpFill/>
                <a:ln w="3969" cap="flat">
                  <a:gradFill flip="none" rotWithShape="1">
                    <a:gsLst>
                      <a:gs pos="0">
                        <a:srgbClr val="3604DB"/>
                      </a:gs>
                      <a:gs pos="100000">
                        <a:srgbClr val="B534C4"/>
                      </a:gs>
                    </a:gsLst>
                    <a:lin ang="0" scaled="1"/>
                    <a:tileRect/>
                  </a:gra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132" name="Freeform: Shape 131">
                  <a:extLst>
                    <a:ext uri="{FF2B5EF4-FFF2-40B4-BE49-F238E27FC236}">
                      <a16:creationId xmlns:a16="http://schemas.microsoft.com/office/drawing/2014/main" id="{C4745AE4-00DB-76FD-9D63-BB0AE5B8AB90}"/>
                    </a:ext>
                  </a:extLst>
                </p:cNvPr>
                <p:cNvSpPr/>
                <p:nvPr/>
              </p:nvSpPr>
              <p:spPr>
                <a:xfrm rot="-3939360">
                  <a:off x="6896953" y="5148479"/>
                  <a:ext cx="8033" cy="16066"/>
                </a:xfrm>
                <a:custGeom>
                  <a:avLst/>
                  <a:gdLst>
                    <a:gd name="connsiteX0" fmla="*/ 0 w 8033"/>
                    <a:gd name="connsiteY0" fmla="*/ 0 h 16066"/>
                    <a:gd name="connsiteX1" fmla="*/ 8033 w 8033"/>
                    <a:gd name="connsiteY1" fmla="*/ 0 h 16066"/>
                    <a:gd name="connsiteX2" fmla="*/ 8033 w 8033"/>
                    <a:gd name="connsiteY2" fmla="*/ 16066 h 16066"/>
                    <a:gd name="connsiteX3" fmla="*/ 0 w 8033"/>
                    <a:gd name="connsiteY3" fmla="*/ 16066 h 160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033" h="16066">
                      <a:moveTo>
                        <a:pt x="0" y="0"/>
                      </a:moveTo>
                      <a:lnTo>
                        <a:pt x="8033" y="0"/>
                      </a:lnTo>
                      <a:lnTo>
                        <a:pt x="8033" y="16066"/>
                      </a:lnTo>
                      <a:lnTo>
                        <a:pt x="0" y="16066"/>
                      </a:lnTo>
                      <a:close/>
                    </a:path>
                  </a:pathLst>
                </a:custGeom>
                <a:grpFill/>
                <a:ln w="3969" cap="flat">
                  <a:gradFill flip="none" rotWithShape="1">
                    <a:gsLst>
                      <a:gs pos="0">
                        <a:srgbClr val="3604DB"/>
                      </a:gs>
                      <a:gs pos="100000">
                        <a:srgbClr val="B534C4"/>
                      </a:gs>
                    </a:gsLst>
                    <a:lin ang="0" scaled="1"/>
                    <a:tileRect/>
                  </a:gra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133" name="Freeform: Shape 132">
                  <a:extLst>
                    <a:ext uri="{FF2B5EF4-FFF2-40B4-BE49-F238E27FC236}">
                      <a16:creationId xmlns:a16="http://schemas.microsoft.com/office/drawing/2014/main" id="{452DB8D4-4561-87C4-A918-8EA3BA8E44BA}"/>
                    </a:ext>
                  </a:extLst>
                </p:cNvPr>
                <p:cNvSpPr/>
                <p:nvPr/>
              </p:nvSpPr>
              <p:spPr>
                <a:xfrm rot="-3939779">
                  <a:off x="6820107" y="5113715"/>
                  <a:ext cx="8033" cy="16066"/>
                </a:xfrm>
                <a:custGeom>
                  <a:avLst/>
                  <a:gdLst>
                    <a:gd name="connsiteX0" fmla="*/ 0 w 8033"/>
                    <a:gd name="connsiteY0" fmla="*/ 0 h 16066"/>
                    <a:gd name="connsiteX1" fmla="*/ 8033 w 8033"/>
                    <a:gd name="connsiteY1" fmla="*/ 0 h 16066"/>
                    <a:gd name="connsiteX2" fmla="*/ 8033 w 8033"/>
                    <a:gd name="connsiteY2" fmla="*/ 16066 h 16066"/>
                    <a:gd name="connsiteX3" fmla="*/ 0 w 8033"/>
                    <a:gd name="connsiteY3" fmla="*/ 16066 h 160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033" h="16066">
                      <a:moveTo>
                        <a:pt x="0" y="0"/>
                      </a:moveTo>
                      <a:lnTo>
                        <a:pt x="8033" y="0"/>
                      </a:lnTo>
                      <a:lnTo>
                        <a:pt x="8033" y="16066"/>
                      </a:lnTo>
                      <a:lnTo>
                        <a:pt x="0" y="16066"/>
                      </a:lnTo>
                      <a:close/>
                    </a:path>
                  </a:pathLst>
                </a:custGeom>
                <a:grpFill/>
                <a:ln w="3969" cap="flat">
                  <a:gradFill flip="none" rotWithShape="1">
                    <a:gsLst>
                      <a:gs pos="0">
                        <a:srgbClr val="3604DB"/>
                      </a:gs>
                      <a:gs pos="100000">
                        <a:srgbClr val="B534C4"/>
                      </a:gs>
                    </a:gsLst>
                    <a:lin ang="0" scaled="1"/>
                    <a:tileRect/>
                  </a:gra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134" name="Freeform: Shape 133">
                  <a:extLst>
                    <a:ext uri="{FF2B5EF4-FFF2-40B4-BE49-F238E27FC236}">
                      <a16:creationId xmlns:a16="http://schemas.microsoft.com/office/drawing/2014/main" id="{AEED827D-5B0B-E55F-B4F3-9260093D991D}"/>
                    </a:ext>
                  </a:extLst>
                </p:cNvPr>
                <p:cNvSpPr/>
                <p:nvPr/>
              </p:nvSpPr>
              <p:spPr>
                <a:xfrm rot="-737520">
                  <a:off x="6707102" y="5133243"/>
                  <a:ext cx="16066" cy="8033"/>
                </a:xfrm>
                <a:custGeom>
                  <a:avLst/>
                  <a:gdLst>
                    <a:gd name="connsiteX0" fmla="*/ 0 w 16066"/>
                    <a:gd name="connsiteY0" fmla="*/ 0 h 8033"/>
                    <a:gd name="connsiteX1" fmla="*/ 16066 w 16066"/>
                    <a:gd name="connsiteY1" fmla="*/ 0 h 8033"/>
                    <a:gd name="connsiteX2" fmla="*/ 16066 w 16066"/>
                    <a:gd name="connsiteY2" fmla="*/ 8033 h 8033"/>
                    <a:gd name="connsiteX3" fmla="*/ 0 w 16066"/>
                    <a:gd name="connsiteY3" fmla="*/ 8033 h 80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066" h="8033">
                      <a:moveTo>
                        <a:pt x="0" y="0"/>
                      </a:moveTo>
                      <a:lnTo>
                        <a:pt x="16066" y="0"/>
                      </a:lnTo>
                      <a:lnTo>
                        <a:pt x="16066" y="8033"/>
                      </a:lnTo>
                      <a:lnTo>
                        <a:pt x="0" y="8033"/>
                      </a:lnTo>
                      <a:close/>
                    </a:path>
                  </a:pathLst>
                </a:custGeom>
                <a:grpFill/>
                <a:ln w="3969" cap="flat">
                  <a:gradFill flip="none" rotWithShape="1">
                    <a:gsLst>
                      <a:gs pos="0">
                        <a:srgbClr val="3604DB"/>
                      </a:gs>
                      <a:gs pos="100000">
                        <a:srgbClr val="B534C4"/>
                      </a:gs>
                    </a:gsLst>
                    <a:lin ang="0" scaled="1"/>
                    <a:tileRect/>
                  </a:gra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135" name="Freeform: Shape 134">
                  <a:extLst>
                    <a:ext uri="{FF2B5EF4-FFF2-40B4-BE49-F238E27FC236}">
                      <a16:creationId xmlns:a16="http://schemas.microsoft.com/office/drawing/2014/main" id="{72F539F6-FD4A-76F2-3791-6F6B4D78CF61}"/>
                    </a:ext>
                  </a:extLst>
                </p:cNvPr>
                <p:cNvSpPr/>
                <p:nvPr/>
              </p:nvSpPr>
              <p:spPr>
                <a:xfrm rot="-737520">
                  <a:off x="6734573" y="5127251"/>
                  <a:ext cx="16066" cy="8033"/>
                </a:xfrm>
                <a:custGeom>
                  <a:avLst/>
                  <a:gdLst>
                    <a:gd name="connsiteX0" fmla="*/ 0 w 16066"/>
                    <a:gd name="connsiteY0" fmla="*/ 0 h 8033"/>
                    <a:gd name="connsiteX1" fmla="*/ 16066 w 16066"/>
                    <a:gd name="connsiteY1" fmla="*/ 0 h 8033"/>
                    <a:gd name="connsiteX2" fmla="*/ 16066 w 16066"/>
                    <a:gd name="connsiteY2" fmla="*/ 8033 h 8033"/>
                    <a:gd name="connsiteX3" fmla="*/ 0 w 16066"/>
                    <a:gd name="connsiteY3" fmla="*/ 8033 h 80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066" h="8033">
                      <a:moveTo>
                        <a:pt x="0" y="0"/>
                      </a:moveTo>
                      <a:lnTo>
                        <a:pt x="16066" y="0"/>
                      </a:lnTo>
                      <a:lnTo>
                        <a:pt x="16066" y="8033"/>
                      </a:lnTo>
                      <a:lnTo>
                        <a:pt x="0" y="8033"/>
                      </a:lnTo>
                      <a:close/>
                    </a:path>
                  </a:pathLst>
                </a:custGeom>
                <a:grpFill/>
                <a:ln w="3969" cap="flat">
                  <a:gradFill flip="none" rotWithShape="1">
                    <a:gsLst>
                      <a:gs pos="0">
                        <a:srgbClr val="3604DB"/>
                      </a:gs>
                      <a:gs pos="100000">
                        <a:srgbClr val="B534C4"/>
                      </a:gs>
                    </a:gsLst>
                    <a:lin ang="0" scaled="1"/>
                    <a:tileRect/>
                  </a:gra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</p:grpSp>
          <p:grpSp>
            <p:nvGrpSpPr>
              <p:cNvPr id="136" name="Graphic 12" descr="Cube with solid fill">
                <a:extLst>
                  <a:ext uri="{FF2B5EF4-FFF2-40B4-BE49-F238E27FC236}">
                    <a16:creationId xmlns:a16="http://schemas.microsoft.com/office/drawing/2014/main" id="{B77661C2-095B-37A5-8BEA-6FA6547A8E5A}"/>
                  </a:ext>
                </a:extLst>
              </p:cNvPr>
              <p:cNvGrpSpPr/>
              <p:nvPr/>
            </p:nvGrpSpPr>
            <p:grpSpPr>
              <a:xfrm>
                <a:off x="4973875" y="1907976"/>
                <a:ext cx="305254" cy="306600"/>
                <a:chOff x="6640321" y="4918013"/>
                <a:chExt cx="305254" cy="306600"/>
              </a:xfrm>
              <a:gradFill flip="none" rotWithShape="1">
                <a:gsLst>
                  <a:gs pos="0">
                    <a:srgbClr val="3604DB"/>
                  </a:gs>
                  <a:gs pos="100000">
                    <a:srgbClr val="B534C4"/>
                  </a:gs>
                </a:gsLst>
                <a:lin ang="0" scaled="1"/>
                <a:tileRect/>
              </a:gradFill>
            </p:grpSpPr>
            <p:sp>
              <p:nvSpPr>
                <p:cNvPr id="137" name="Freeform: Shape 136">
                  <a:extLst>
                    <a:ext uri="{FF2B5EF4-FFF2-40B4-BE49-F238E27FC236}">
                      <a16:creationId xmlns:a16="http://schemas.microsoft.com/office/drawing/2014/main" id="{D44565D4-7AB7-ED29-696F-9C0D3BBCA73E}"/>
                    </a:ext>
                  </a:extLst>
                </p:cNvPr>
                <p:cNvSpPr/>
                <p:nvPr/>
              </p:nvSpPr>
              <p:spPr>
                <a:xfrm>
                  <a:off x="6640321" y="4918013"/>
                  <a:ext cx="305254" cy="306600"/>
                </a:xfrm>
                <a:custGeom>
                  <a:avLst/>
                  <a:gdLst>
                    <a:gd name="connsiteX0" fmla="*/ 123439 w 305254"/>
                    <a:gd name="connsiteY0" fmla="*/ 306600 h 306600"/>
                    <a:gd name="connsiteX1" fmla="*/ 305255 w 305254"/>
                    <a:gd name="connsiteY1" fmla="*/ 262716 h 306600"/>
                    <a:gd name="connsiteX2" fmla="*/ 305255 w 305254"/>
                    <a:gd name="connsiteY2" fmla="*/ 63015 h 306600"/>
                    <a:gd name="connsiteX3" fmla="*/ 172927 w 305254"/>
                    <a:gd name="connsiteY3" fmla="*/ 0 h 306600"/>
                    <a:gd name="connsiteX4" fmla="*/ 0 w 305254"/>
                    <a:gd name="connsiteY4" fmla="*/ 37731 h 306600"/>
                    <a:gd name="connsiteX5" fmla="*/ 0 w 305254"/>
                    <a:gd name="connsiteY5" fmla="*/ 240135 h 306600"/>
                    <a:gd name="connsiteX6" fmla="*/ 170007 w 305254"/>
                    <a:gd name="connsiteY6" fmla="*/ 25304 h 306600"/>
                    <a:gd name="connsiteX7" fmla="*/ 256514 w 305254"/>
                    <a:gd name="connsiteY7" fmla="*/ 66497 h 306600"/>
                    <a:gd name="connsiteX8" fmla="*/ 186483 w 305254"/>
                    <a:gd name="connsiteY8" fmla="*/ 82194 h 306600"/>
                    <a:gd name="connsiteX9" fmla="*/ 126845 w 305254"/>
                    <a:gd name="connsiteY9" fmla="*/ 95561 h 306600"/>
                    <a:gd name="connsiteX10" fmla="*/ 46439 w 305254"/>
                    <a:gd name="connsiteY10" fmla="*/ 52263 h 306600"/>
                    <a:gd name="connsiteX11" fmla="*/ 24099 w 305254"/>
                    <a:gd name="connsiteY11" fmla="*/ 225740 h 306600"/>
                    <a:gd name="connsiteX12" fmla="*/ 24099 w 305254"/>
                    <a:gd name="connsiteY12" fmla="*/ 67606 h 306600"/>
                    <a:gd name="connsiteX13" fmla="*/ 113045 w 305254"/>
                    <a:gd name="connsiteY13" fmla="*/ 115503 h 306600"/>
                    <a:gd name="connsiteX14" fmla="*/ 113045 w 305254"/>
                    <a:gd name="connsiteY14" fmla="*/ 273637 h 306600"/>
                    <a:gd name="connsiteX15" fmla="*/ 281156 w 305254"/>
                    <a:gd name="connsiteY15" fmla="*/ 243742 h 306600"/>
                    <a:gd name="connsiteX16" fmla="*/ 137144 w 305254"/>
                    <a:gd name="connsiteY16" fmla="*/ 278505 h 306600"/>
                    <a:gd name="connsiteX17" fmla="*/ 137144 w 305254"/>
                    <a:gd name="connsiteY17" fmla="*/ 117953 h 306600"/>
                    <a:gd name="connsiteX18" fmla="*/ 199737 w 305254"/>
                    <a:gd name="connsiteY18" fmla="*/ 103919 h 306600"/>
                    <a:gd name="connsiteX19" fmla="*/ 281156 w 305254"/>
                    <a:gd name="connsiteY19" fmla="*/ 85672 h 306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305254" h="306600">
                      <a:moveTo>
                        <a:pt x="123439" y="306600"/>
                      </a:moveTo>
                      <a:lnTo>
                        <a:pt x="305255" y="262716"/>
                      </a:lnTo>
                      <a:lnTo>
                        <a:pt x="305255" y="63015"/>
                      </a:lnTo>
                      <a:lnTo>
                        <a:pt x="172927" y="0"/>
                      </a:lnTo>
                      <a:lnTo>
                        <a:pt x="0" y="37731"/>
                      </a:lnTo>
                      <a:lnTo>
                        <a:pt x="0" y="240135"/>
                      </a:lnTo>
                      <a:close/>
                      <a:moveTo>
                        <a:pt x="170007" y="25304"/>
                      </a:moveTo>
                      <a:lnTo>
                        <a:pt x="256514" y="66497"/>
                      </a:lnTo>
                      <a:lnTo>
                        <a:pt x="186483" y="82194"/>
                      </a:lnTo>
                      <a:lnTo>
                        <a:pt x="126845" y="95561"/>
                      </a:lnTo>
                      <a:lnTo>
                        <a:pt x="46439" y="52263"/>
                      </a:lnTo>
                      <a:close/>
                      <a:moveTo>
                        <a:pt x="24099" y="225740"/>
                      </a:moveTo>
                      <a:lnTo>
                        <a:pt x="24099" y="67606"/>
                      </a:lnTo>
                      <a:lnTo>
                        <a:pt x="113045" y="115503"/>
                      </a:lnTo>
                      <a:lnTo>
                        <a:pt x="113045" y="273637"/>
                      </a:lnTo>
                      <a:close/>
                      <a:moveTo>
                        <a:pt x="281156" y="243742"/>
                      </a:moveTo>
                      <a:lnTo>
                        <a:pt x="137144" y="278505"/>
                      </a:lnTo>
                      <a:lnTo>
                        <a:pt x="137144" y="117953"/>
                      </a:lnTo>
                      <a:lnTo>
                        <a:pt x="199737" y="103919"/>
                      </a:lnTo>
                      <a:lnTo>
                        <a:pt x="281156" y="85672"/>
                      </a:lnTo>
                      <a:close/>
                    </a:path>
                  </a:pathLst>
                </a:custGeom>
                <a:grpFill/>
                <a:ln w="3969" cap="flat">
                  <a:gradFill flip="none" rotWithShape="1">
                    <a:gsLst>
                      <a:gs pos="0">
                        <a:srgbClr val="3604DB"/>
                      </a:gs>
                      <a:gs pos="100000">
                        <a:srgbClr val="B534C4"/>
                      </a:gs>
                    </a:gsLst>
                    <a:lin ang="0" scaled="1"/>
                    <a:tileRect/>
                  </a:gra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138" name="Freeform: Shape 137">
                  <a:extLst>
                    <a:ext uri="{FF2B5EF4-FFF2-40B4-BE49-F238E27FC236}">
                      <a16:creationId xmlns:a16="http://schemas.microsoft.com/office/drawing/2014/main" id="{9836A36E-6681-4385-C3AB-89C8005AA00E}"/>
                    </a:ext>
                  </a:extLst>
                </p:cNvPr>
                <p:cNvSpPr/>
                <p:nvPr/>
              </p:nvSpPr>
              <p:spPr>
                <a:xfrm>
                  <a:off x="6807769" y="4951495"/>
                  <a:ext cx="8033" cy="16066"/>
                </a:xfrm>
                <a:custGeom>
                  <a:avLst/>
                  <a:gdLst>
                    <a:gd name="connsiteX0" fmla="*/ 0 w 8033"/>
                    <a:gd name="connsiteY0" fmla="*/ 0 h 16066"/>
                    <a:gd name="connsiteX1" fmla="*/ 8033 w 8033"/>
                    <a:gd name="connsiteY1" fmla="*/ 0 h 16066"/>
                    <a:gd name="connsiteX2" fmla="*/ 8033 w 8033"/>
                    <a:gd name="connsiteY2" fmla="*/ 16066 h 16066"/>
                    <a:gd name="connsiteX3" fmla="*/ 0 w 8033"/>
                    <a:gd name="connsiteY3" fmla="*/ 16066 h 160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033" h="16066">
                      <a:moveTo>
                        <a:pt x="0" y="0"/>
                      </a:moveTo>
                      <a:lnTo>
                        <a:pt x="8033" y="0"/>
                      </a:lnTo>
                      <a:lnTo>
                        <a:pt x="8033" y="16066"/>
                      </a:lnTo>
                      <a:lnTo>
                        <a:pt x="0" y="16066"/>
                      </a:lnTo>
                      <a:close/>
                    </a:path>
                  </a:pathLst>
                </a:custGeom>
                <a:grpFill/>
                <a:ln w="3969" cap="flat">
                  <a:gradFill flip="none" rotWithShape="1">
                    <a:gsLst>
                      <a:gs pos="0">
                        <a:srgbClr val="3604DB"/>
                      </a:gs>
                      <a:gs pos="100000">
                        <a:srgbClr val="B534C4"/>
                      </a:gs>
                    </a:gsLst>
                    <a:lin ang="0" scaled="1"/>
                    <a:tileRect/>
                  </a:gra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139" name="Freeform: Shape 138">
                  <a:extLst>
                    <a:ext uri="{FF2B5EF4-FFF2-40B4-BE49-F238E27FC236}">
                      <a16:creationId xmlns:a16="http://schemas.microsoft.com/office/drawing/2014/main" id="{77A02913-00BD-C2BD-FE57-0D3921A5A51F}"/>
                    </a:ext>
                  </a:extLst>
                </p:cNvPr>
                <p:cNvSpPr/>
                <p:nvPr/>
              </p:nvSpPr>
              <p:spPr>
                <a:xfrm>
                  <a:off x="6807769" y="5035841"/>
                  <a:ext cx="8033" cy="16066"/>
                </a:xfrm>
                <a:custGeom>
                  <a:avLst/>
                  <a:gdLst>
                    <a:gd name="connsiteX0" fmla="*/ 0 w 8033"/>
                    <a:gd name="connsiteY0" fmla="*/ 0 h 16066"/>
                    <a:gd name="connsiteX1" fmla="*/ 8033 w 8033"/>
                    <a:gd name="connsiteY1" fmla="*/ 0 h 16066"/>
                    <a:gd name="connsiteX2" fmla="*/ 8033 w 8033"/>
                    <a:gd name="connsiteY2" fmla="*/ 16066 h 16066"/>
                    <a:gd name="connsiteX3" fmla="*/ 0 w 8033"/>
                    <a:gd name="connsiteY3" fmla="*/ 16066 h 160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033" h="16066">
                      <a:moveTo>
                        <a:pt x="0" y="0"/>
                      </a:moveTo>
                      <a:lnTo>
                        <a:pt x="8033" y="0"/>
                      </a:lnTo>
                      <a:lnTo>
                        <a:pt x="8033" y="16066"/>
                      </a:lnTo>
                      <a:lnTo>
                        <a:pt x="0" y="16066"/>
                      </a:lnTo>
                      <a:close/>
                    </a:path>
                  </a:pathLst>
                </a:custGeom>
                <a:grpFill/>
                <a:ln w="3969" cap="flat">
                  <a:gradFill flip="none" rotWithShape="1">
                    <a:gsLst>
                      <a:gs pos="0">
                        <a:srgbClr val="3604DB"/>
                      </a:gs>
                      <a:gs pos="100000">
                        <a:srgbClr val="B534C4"/>
                      </a:gs>
                    </a:gsLst>
                    <a:lin ang="0" scaled="1"/>
                    <a:tileRect/>
                  </a:gra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140" name="Freeform: Shape 139">
                  <a:extLst>
                    <a:ext uri="{FF2B5EF4-FFF2-40B4-BE49-F238E27FC236}">
                      <a16:creationId xmlns:a16="http://schemas.microsoft.com/office/drawing/2014/main" id="{52FD735F-CEF1-E3F4-7CEA-1C2C2C6CA343}"/>
                    </a:ext>
                  </a:extLst>
                </p:cNvPr>
                <p:cNvSpPr/>
                <p:nvPr/>
              </p:nvSpPr>
              <p:spPr>
                <a:xfrm>
                  <a:off x="6807769" y="5063957"/>
                  <a:ext cx="8033" cy="16066"/>
                </a:xfrm>
                <a:custGeom>
                  <a:avLst/>
                  <a:gdLst>
                    <a:gd name="connsiteX0" fmla="*/ 0 w 8033"/>
                    <a:gd name="connsiteY0" fmla="*/ 0 h 16066"/>
                    <a:gd name="connsiteX1" fmla="*/ 8033 w 8033"/>
                    <a:gd name="connsiteY1" fmla="*/ 0 h 16066"/>
                    <a:gd name="connsiteX2" fmla="*/ 8033 w 8033"/>
                    <a:gd name="connsiteY2" fmla="*/ 16066 h 16066"/>
                    <a:gd name="connsiteX3" fmla="*/ 0 w 8033"/>
                    <a:gd name="connsiteY3" fmla="*/ 16066 h 160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033" h="16066">
                      <a:moveTo>
                        <a:pt x="0" y="0"/>
                      </a:moveTo>
                      <a:lnTo>
                        <a:pt x="8033" y="0"/>
                      </a:lnTo>
                      <a:lnTo>
                        <a:pt x="8033" y="16066"/>
                      </a:lnTo>
                      <a:lnTo>
                        <a:pt x="0" y="16066"/>
                      </a:lnTo>
                      <a:close/>
                    </a:path>
                  </a:pathLst>
                </a:custGeom>
                <a:grpFill/>
                <a:ln w="3969" cap="flat">
                  <a:gradFill flip="none" rotWithShape="1">
                    <a:gsLst>
                      <a:gs pos="0">
                        <a:srgbClr val="3604DB"/>
                      </a:gs>
                      <a:gs pos="100000">
                        <a:srgbClr val="B534C4"/>
                      </a:gs>
                    </a:gsLst>
                    <a:lin ang="0" scaled="1"/>
                    <a:tileRect/>
                  </a:gra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141" name="Freeform: Shape 140">
                  <a:extLst>
                    <a:ext uri="{FF2B5EF4-FFF2-40B4-BE49-F238E27FC236}">
                      <a16:creationId xmlns:a16="http://schemas.microsoft.com/office/drawing/2014/main" id="{FC1FF268-3414-4C29-6599-745046E6FEB3}"/>
                    </a:ext>
                  </a:extLst>
                </p:cNvPr>
                <p:cNvSpPr/>
                <p:nvPr/>
              </p:nvSpPr>
              <p:spPr>
                <a:xfrm>
                  <a:off x="6807769" y="4979610"/>
                  <a:ext cx="8033" cy="16066"/>
                </a:xfrm>
                <a:custGeom>
                  <a:avLst/>
                  <a:gdLst>
                    <a:gd name="connsiteX0" fmla="*/ 0 w 8033"/>
                    <a:gd name="connsiteY0" fmla="*/ 0 h 16066"/>
                    <a:gd name="connsiteX1" fmla="*/ 8033 w 8033"/>
                    <a:gd name="connsiteY1" fmla="*/ 0 h 16066"/>
                    <a:gd name="connsiteX2" fmla="*/ 8033 w 8033"/>
                    <a:gd name="connsiteY2" fmla="*/ 16066 h 16066"/>
                    <a:gd name="connsiteX3" fmla="*/ 0 w 8033"/>
                    <a:gd name="connsiteY3" fmla="*/ 16066 h 160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033" h="16066">
                      <a:moveTo>
                        <a:pt x="0" y="0"/>
                      </a:moveTo>
                      <a:lnTo>
                        <a:pt x="8033" y="0"/>
                      </a:lnTo>
                      <a:lnTo>
                        <a:pt x="8033" y="16066"/>
                      </a:lnTo>
                      <a:lnTo>
                        <a:pt x="0" y="16066"/>
                      </a:lnTo>
                      <a:close/>
                    </a:path>
                  </a:pathLst>
                </a:custGeom>
                <a:grpFill/>
                <a:ln w="3969" cap="flat">
                  <a:gradFill flip="none" rotWithShape="1">
                    <a:gsLst>
                      <a:gs pos="0">
                        <a:srgbClr val="3604DB"/>
                      </a:gs>
                      <a:gs pos="100000">
                        <a:srgbClr val="B534C4"/>
                      </a:gs>
                    </a:gsLst>
                    <a:lin ang="0" scaled="1"/>
                    <a:tileRect/>
                  </a:gra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142" name="Freeform: Shape 141">
                  <a:extLst>
                    <a:ext uri="{FF2B5EF4-FFF2-40B4-BE49-F238E27FC236}">
                      <a16:creationId xmlns:a16="http://schemas.microsoft.com/office/drawing/2014/main" id="{7C85104B-D5FB-9389-8221-C5F5308EF382}"/>
                    </a:ext>
                  </a:extLst>
                </p:cNvPr>
                <p:cNvSpPr/>
                <p:nvPr/>
              </p:nvSpPr>
              <p:spPr>
                <a:xfrm>
                  <a:off x="6807769" y="5092073"/>
                  <a:ext cx="8033" cy="16066"/>
                </a:xfrm>
                <a:custGeom>
                  <a:avLst/>
                  <a:gdLst>
                    <a:gd name="connsiteX0" fmla="*/ 0 w 8033"/>
                    <a:gd name="connsiteY0" fmla="*/ 0 h 16066"/>
                    <a:gd name="connsiteX1" fmla="*/ 8033 w 8033"/>
                    <a:gd name="connsiteY1" fmla="*/ 0 h 16066"/>
                    <a:gd name="connsiteX2" fmla="*/ 8033 w 8033"/>
                    <a:gd name="connsiteY2" fmla="*/ 16066 h 16066"/>
                    <a:gd name="connsiteX3" fmla="*/ 0 w 8033"/>
                    <a:gd name="connsiteY3" fmla="*/ 16066 h 160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033" h="16066">
                      <a:moveTo>
                        <a:pt x="0" y="0"/>
                      </a:moveTo>
                      <a:lnTo>
                        <a:pt x="8033" y="0"/>
                      </a:lnTo>
                      <a:lnTo>
                        <a:pt x="8033" y="16066"/>
                      </a:lnTo>
                      <a:lnTo>
                        <a:pt x="0" y="16066"/>
                      </a:lnTo>
                      <a:close/>
                    </a:path>
                  </a:pathLst>
                </a:custGeom>
                <a:grpFill/>
                <a:ln w="3969" cap="flat">
                  <a:gradFill flip="none" rotWithShape="1">
                    <a:gsLst>
                      <a:gs pos="0">
                        <a:srgbClr val="3604DB"/>
                      </a:gs>
                      <a:gs pos="100000">
                        <a:srgbClr val="B534C4"/>
                      </a:gs>
                    </a:gsLst>
                    <a:lin ang="0" scaled="1"/>
                    <a:tileRect/>
                  </a:gra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143" name="Freeform: Shape 142">
                  <a:extLst>
                    <a:ext uri="{FF2B5EF4-FFF2-40B4-BE49-F238E27FC236}">
                      <a16:creationId xmlns:a16="http://schemas.microsoft.com/office/drawing/2014/main" id="{FA613749-8574-7349-EB1A-E7CFC4FF1A9B}"/>
                    </a:ext>
                  </a:extLst>
                </p:cNvPr>
                <p:cNvSpPr/>
                <p:nvPr/>
              </p:nvSpPr>
              <p:spPr>
                <a:xfrm rot="-3939360">
                  <a:off x="6871337" y="5136890"/>
                  <a:ext cx="8033" cy="16066"/>
                </a:xfrm>
                <a:custGeom>
                  <a:avLst/>
                  <a:gdLst>
                    <a:gd name="connsiteX0" fmla="*/ 0 w 8033"/>
                    <a:gd name="connsiteY0" fmla="*/ 0 h 16066"/>
                    <a:gd name="connsiteX1" fmla="*/ 8033 w 8033"/>
                    <a:gd name="connsiteY1" fmla="*/ 0 h 16066"/>
                    <a:gd name="connsiteX2" fmla="*/ 8033 w 8033"/>
                    <a:gd name="connsiteY2" fmla="*/ 16066 h 16066"/>
                    <a:gd name="connsiteX3" fmla="*/ 0 w 8033"/>
                    <a:gd name="connsiteY3" fmla="*/ 16066 h 160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033" h="16066">
                      <a:moveTo>
                        <a:pt x="0" y="0"/>
                      </a:moveTo>
                      <a:lnTo>
                        <a:pt x="8033" y="0"/>
                      </a:lnTo>
                      <a:lnTo>
                        <a:pt x="8033" y="16066"/>
                      </a:lnTo>
                      <a:lnTo>
                        <a:pt x="0" y="16066"/>
                      </a:lnTo>
                      <a:close/>
                    </a:path>
                  </a:pathLst>
                </a:custGeom>
                <a:grpFill/>
                <a:ln w="3969" cap="flat">
                  <a:gradFill flip="none" rotWithShape="1">
                    <a:gsLst>
                      <a:gs pos="0">
                        <a:srgbClr val="3604DB"/>
                      </a:gs>
                      <a:gs pos="100000">
                        <a:srgbClr val="B534C4"/>
                      </a:gs>
                    </a:gsLst>
                    <a:lin ang="0" scaled="1"/>
                    <a:tileRect/>
                  </a:gra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144" name="Freeform: Shape 143">
                  <a:extLst>
                    <a:ext uri="{FF2B5EF4-FFF2-40B4-BE49-F238E27FC236}">
                      <a16:creationId xmlns:a16="http://schemas.microsoft.com/office/drawing/2014/main" id="{D6CC3C9B-478A-22AD-5BF8-5422BF846E1C}"/>
                    </a:ext>
                  </a:extLst>
                </p:cNvPr>
                <p:cNvSpPr/>
                <p:nvPr/>
              </p:nvSpPr>
              <p:spPr>
                <a:xfrm rot="-737520">
                  <a:off x="6789511" y="5115260"/>
                  <a:ext cx="16066" cy="8033"/>
                </a:xfrm>
                <a:custGeom>
                  <a:avLst/>
                  <a:gdLst>
                    <a:gd name="connsiteX0" fmla="*/ 0 w 16066"/>
                    <a:gd name="connsiteY0" fmla="*/ 0 h 8033"/>
                    <a:gd name="connsiteX1" fmla="*/ 16066 w 16066"/>
                    <a:gd name="connsiteY1" fmla="*/ 0 h 8033"/>
                    <a:gd name="connsiteX2" fmla="*/ 16066 w 16066"/>
                    <a:gd name="connsiteY2" fmla="*/ 8033 h 8033"/>
                    <a:gd name="connsiteX3" fmla="*/ 0 w 16066"/>
                    <a:gd name="connsiteY3" fmla="*/ 8033 h 80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066" h="8033">
                      <a:moveTo>
                        <a:pt x="0" y="0"/>
                      </a:moveTo>
                      <a:lnTo>
                        <a:pt x="16066" y="0"/>
                      </a:lnTo>
                      <a:lnTo>
                        <a:pt x="16066" y="8033"/>
                      </a:lnTo>
                      <a:lnTo>
                        <a:pt x="0" y="8033"/>
                      </a:lnTo>
                      <a:close/>
                    </a:path>
                  </a:pathLst>
                </a:custGeom>
                <a:grpFill/>
                <a:ln w="3969" cap="flat">
                  <a:gradFill flip="none" rotWithShape="1">
                    <a:gsLst>
                      <a:gs pos="0">
                        <a:srgbClr val="3604DB"/>
                      </a:gs>
                      <a:gs pos="100000">
                        <a:srgbClr val="B534C4"/>
                      </a:gs>
                    </a:gsLst>
                    <a:lin ang="0" scaled="1"/>
                    <a:tileRect/>
                  </a:gra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145" name="Freeform: Shape 144">
                  <a:extLst>
                    <a:ext uri="{FF2B5EF4-FFF2-40B4-BE49-F238E27FC236}">
                      <a16:creationId xmlns:a16="http://schemas.microsoft.com/office/drawing/2014/main" id="{EF6ACF22-4317-8FEA-5B3E-8D256A83A0B8}"/>
                    </a:ext>
                  </a:extLst>
                </p:cNvPr>
                <p:cNvSpPr/>
                <p:nvPr/>
              </p:nvSpPr>
              <p:spPr>
                <a:xfrm rot="-737520">
                  <a:off x="6679635" y="5139235"/>
                  <a:ext cx="16066" cy="8033"/>
                </a:xfrm>
                <a:custGeom>
                  <a:avLst/>
                  <a:gdLst>
                    <a:gd name="connsiteX0" fmla="*/ 0 w 16066"/>
                    <a:gd name="connsiteY0" fmla="*/ 0 h 8033"/>
                    <a:gd name="connsiteX1" fmla="*/ 16066 w 16066"/>
                    <a:gd name="connsiteY1" fmla="*/ 0 h 8033"/>
                    <a:gd name="connsiteX2" fmla="*/ 16066 w 16066"/>
                    <a:gd name="connsiteY2" fmla="*/ 8033 h 8033"/>
                    <a:gd name="connsiteX3" fmla="*/ 0 w 16066"/>
                    <a:gd name="connsiteY3" fmla="*/ 8033 h 80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066" h="8033">
                      <a:moveTo>
                        <a:pt x="0" y="0"/>
                      </a:moveTo>
                      <a:lnTo>
                        <a:pt x="16066" y="0"/>
                      </a:lnTo>
                      <a:lnTo>
                        <a:pt x="16066" y="8033"/>
                      </a:lnTo>
                      <a:lnTo>
                        <a:pt x="0" y="8033"/>
                      </a:lnTo>
                      <a:close/>
                    </a:path>
                  </a:pathLst>
                </a:custGeom>
                <a:grpFill/>
                <a:ln w="3969" cap="flat">
                  <a:gradFill flip="none" rotWithShape="1">
                    <a:gsLst>
                      <a:gs pos="0">
                        <a:srgbClr val="3604DB"/>
                      </a:gs>
                      <a:gs pos="100000">
                        <a:srgbClr val="B534C4"/>
                      </a:gs>
                    </a:gsLst>
                    <a:lin ang="0" scaled="1"/>
                    <a:tileRect/>
                  </a:gra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146" name="Freeform: Shape 145">
                  <a:extLst>
                    <a:ext uri="{FF2B5EF4-FFF2-40B4-BE49-F238E27FC236}">
                      <a16:creationId xmlns:a16="http://schemas.microsoft.com/office/drawing/2014/main" id="{B10B466A-D48D-E0A1-3A01-C889480E6714}"/>
                    </a:ext>
                  </a:extLst>
                </p:cNvPr>
                <p:cNvSpPr/>
                <p:nvPr/>
              </p:nvSpPr>
              <p:spPr>
                <a:xfrm rot="-3939779">
                  <a:off x="6845717" y="5125306"/>
                  <a:ext cx="8033" cy="16062"/>
                </a:xfrm>
                <a:custGeom>
                  <a:avLst/>
                  <a:gdLst>
                    <a:gd name="connsiteX0" fmla="*/ 0 w 8033"/>
                    <a:gd name="connsiteY0" fmla="*/ 0 h 16062"/>
                    <a:gd name="connsiteX1" fmla="*/ 8033 w 8033"/>
                    <a:gd name="connsiteY1" fmla="*/ 0 h 16062"/>
                    <a:gd name="connsiteX2" fmla="*/ 8033 w 8033"/>
                    <a:gd name="connsiteY2" fmla="*/ 16062 h 16062"/>
                    <a:gd name="connsiteX3" fmla="*/ 0 w 8033"/>
                    <a:gd name="connsiteY3" fmla="*/ 16062 h 160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033" h="16062">
                      <a:moveTo>
                        <a:pt x="0" y="0"/>
                      </a:moveTo>
                      <a:lnTo>
                        <a:pt x="8033" y="0"/>
                      </a:lnTo>
                      <a:lnTo>
                        <a:pt x="8033" y="16062"/>
                      </a:lnTo>
                      <a:lnTo>
                        <a:pt x="0" y="16062"/>
                      </a:lnTo>
                      <a:close/>
                    </a:path>
                  </a:pathLst>
                </a:custGeom>
                <a:grpFill/>
                <a:ln w="3969" cap="flat">
                  <a:gradFill flip="none" rotWithShape="1">
                    <a:gsLst>
                      <a:gs pos="0">
                        <a:srgbClr val="3604DB"/>
                      </a:gs>
                      <a:gs pos="100000">
                        <a:srgbClr val="B534C4"/>
                      </a:gs>
                    </a:gsLst>
                    <a:lin ang="0" scaled="1"/>
                    <a:tileRect/>
                  </a:gra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147" name="Freeform: Shape 146">
                  <a:extLst>
                    <a:ext uri="{FF2B5EF4-FFF2-40B4-BE49-F238E27FC236}">
                      <a16:creationId xmlns:a16="http://schemas.microsoft.com/office/drawing/2014/main" id="{A55A094F-B7B2-2841-0090-7DB261AA1363}"/>
                    </a:ext>
                  </a:extLst>
                </p:cNvPr>
                <p:cNvSpPr/>
                <p:nvPr/>
              </p:nvSpPr>
              <p:spPr>
                <a:xfrm rot="-3939360">
                  <a:off x="6896953" y="5148479"/>
                  <a:ext cx="8033" cy="16066"/>
                </a:xfrm>
                <a:custGeom>
                  <a:avLst/>
                  <a:gdLst>
                    <a:gd name="connsiteX0" fmla="*/ 0 w 8033"/>
                    <a:gd name="connsiteY0" fmla="*/ 0 h 16066"/>
                    <a:gd name="connsiteX1" fmla="*/ 8033 w 8033"/>
                    <a:gd name="connsiteY1" fmla="*/ 0 h 16066"/>
                    <a:gd name="connsiteX2" fmla="*/ 8033 w 8033"/>
                    <a:gd name="connsiteY2" fmla="*/ 16066 h 16066"/>
                    <a:gd name="connsiteX3" fmla="*/ 0 w 8033"/>
                    <a:gd name="connsiteY3" fmla="*/ 16066 h 160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033" h="16066">
                      <a:moveTo>
                        <a:pt x="0" y="0"/>
                      </a:moveTo>
                      <a:lnTo>
                        <a:pt x="8033" y="0"/>
                      </a:lnTo>
                      <a:lnTo>
                        <a:pt x="8033" y="16066"/>
                      </a:lnTo>
                      <a:lnTo>
                        <a:pt x="0" y="16066"/>
                      </a:lnTo>
                      <a:close/>
                    </a:path>
                  </a:pathLst>
                </a:custGeom>
                <a:grpFill/>
                <a:ln w="3969" cap="flat">
                  <a:gradFill flip="none" rotWithShape="1">
                    <a:gsLst>
                      <a:gs pos="0">
                        <a:srgbClr val="3604DB"/>
                      </a:gs>
                      <a:gs pos="100000">
                        <a:srgbClr val="B534C4"/>
                      </a:gs>
                    </a:gsLst>
                    <a:lin ang="0" scaled="1"/>
                    <a:tileRect/>
                  </a:gra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148" name="Freeform: Shape 147">
                  <a:extLst>
                    <a:ext uri="{FF2B5EF4-FFF2-40B4-BE49-F238E27FC236}">
                      <a16:creationId xmlns:a16="http://schemas.microsoft.com/office/drawing/2014/main" id="{C50B88FD-CF9E-A1A6-BA97-5C45FC096162}"/>
                    </a:ext>
                  </a:extLst>
                </p:cNvPr>
                <p:cNvSpPr/>
                <p:nvPr/>
              </p:nvSpPr>
              <p:spPr>
                <a:xfrm rot="-3939779">
                  <a:off x="6820107" y="5113715"/>
                  <a:ext cx="8033" cy="16066"/>
                </a:xfrm>
                <a:custGeom>
                  <a:avLst/>
                  <a:gdLst>
                    <a:gd name="connsiteX0" fmla="*/ 0 w 8033"/>
                    <a:gd name="connsiteY0" fmla="*/ 0 h 16066"/>
                    <a:gd name="connsiteX1" fmla="*/ 8033 w 8033"/>
                    <a:gd name="connsiteY1" fmla="*/ 0 h 16066"/>
                    <a:gd name="connsiteX2" fmla="*/ 8033 w 8033"/>
                    <a:gd name="connsiteY2" fmla="*/ 16066 h 16066"/>
                    <a:gd name="connsiteX3" fmla="*/ 0 w 8033"/>
                    <a:gd name="connsiteY3" fmla="*/ 16066 h 160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033" h="16066">
                      <a:moveTo>
                        <a:pt x="0" y="0"/>
                      </a:moveTo>
                      <a:lnTo>
                        <a:pt x="8033" y="0"/>
                      </a:lnTo>
                      <a:lnTo>
                        <a:pt x="8033" y="16066"/>
                      </a:lnTo>
                      <a:lnTo>
                        <a:pt x="0" y="16066"/>
                      </a:lnTo>
                      <a:close/>
                    </a:path>
                  </a:pathLst>
                </a:custGeom>
                <a:grpFill/>
                <a:ln w="3969" cap="flat">
                  <a:gradFill flip="none" rotWithShape="1">
                    <a:gsLst>
                      <a:gs pos="0">
                        <a:srgbClr val="3604DB"/>
                      </a:gs>
                      <a:gs pos="100000">
                        <a:srgbClr val="B534C4"/>
                      </a:gs>
                    </a:gsLst>
                    <a:lin ang="0" scaled="1"/>
                    <a:tileRect/>
                  </a:gra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149" name="Freeform: Shape 148">
                  <a:extLst>
                    <a:ext uri="{FF2B5EF4-FFF2-40B4-BE49-F238E27FC236}">
                      <a16:creationId xmlns:a16="http://schemas.microsoft.com/office/drawing/2014/main" id="{530C5733-4B8C-C4D6-030B-0B84C9F1986D}"/>
                    </a:ext>
                  </a:extLst>
                </p:cNvPr>
                <p:cNvSpPr/>
                <p:nvPr/>
              </p:nvSpPr>
              <p:spPr>
                <a:xfrm rot="-737520">
                  <a:off x="6707102" y="5133243"/>
                  <a:ext cx="16066" cy="8033"/>
                </a:xfrm>
                <a:custGeom>
                  <a:avLst/>
                  <a:gdLst>
                    <a:gd name="connsiteX0" fmla="*/ 0 w 16066"/>
                    <a:gd name="connsiteY0" fmla="*/ 0 h 8033"/>
                    <a:gd name="connsiteX1" fmla="*/ 16066 w 16066"/>
                    <a:gd name="connsiteY1" fmla="*/ 0 h 8033"/>
                    <a:gd name="connsiteX2" fmla="*/ 16066 w 16066"/>
                    <a:gd name="connsiteY2" fmla="*/ 8033 h 8033"/>
                    <a:gd name="connsiteX3" fmla="*/ 0 w 16066"/>
                    <a:gd name="connsiteY3" fmla="*/ 8033 h 80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066" h="8033">
                      <a:moveTo>
                        <a:pt x="0" y="0"/>
                      </a:moveTo>
                      <a:lnTo>
                        <a:pt x="16066" y="0"/>
                      </a:lnTo>
                      <a:lnTo>
                        <a:pt x="16066" y="8033"/>
                      </a:lnTo>
                      <a:lnTo>
                        <a:pt x="0" y="8033"/>
                      </a:lnTo>
                      <a:close/>
                    </a:path>
                  </a:pathLst>
                </a:custGeom>
                <a:grpFill/>
                <a:ln w="3969" cap="flat">
                  <a:gradFill flip="none" rotWithShape="1">
                    <a:gsLst>
                      <a:gs pos="0">
                        <a:srgbClr val="3604DB"/>
                      </a:gs>
                      <a:gs pos="100000">
                        <a:srgbClr val="B534C4"/>
                      </a:gs>
                    </a:gsLst>
                    <a:lin ang="0" scaled="1"/>
                    <a:tileRect/>
                  </a:gra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150" name="Freeform: Shape 149">
                  <a:extLst>
                    <a:ext uri="{FF2B5EF4-FFF2-40B4-BE49-F238E27FC236}">
                      <a16:creationId xmlns:a16="http://schemas.microsoft.com/office/drawing/2014/main" id="{F088142D-5B74-6C00-D601-F9FF793C1E41}"/>
                    </a:ext>
                  </a:extLst>
                </p:cNvPr>
                <p:cNvSpPr/>
                <p:nvPr/>
              </p:nvSpPr>
              <p:spPr>
                <a:xfrm rot="-737520">
                  <a:off x="6734573" y="5127251"/>
                  <a:ext cx="16066" cy="8033"/>
                </a:xfrm>
                <a:custGeom>
                  <a:avLst/>
                  <a:gdLst>
                    <a:gd name="connsiteX0" fmla="*/ 0 w 16066"/>
                    <a:gd name="connsiteY0" fmla="*/ 0 h 8033"/>
                    <a:gd name="connsiteX1" fmla="*/ 16066 w 16066"/>
                    <a:gd name="connsiteY1" fmla="*/ 0 h 8033"/>
                    <a:gd name="connsiteX2" fmla="*/ 16066 w 16066"/>
                    <a:gd name="connsiteY2" fmla="*/ 8033 h 8033"/>
                    <a:gd name="connsiteX3" fmla="*/ 0 w 16066"/>
                    <a:gd name="connsiteY3" fmla="*/ 8033 h 80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066" h="8033">
                      <a:moveTo>
                        <a:pt x="0" y="0"/>
                      </a:moveTo>
                      <a:lnTo>
                        <a:pt x="16066" y="0"/>
                      </a:lnTo>
                      <a:lnTo>
                        <a:pt x="16066" y="8033"/>
                      </a:lnTo>
                      <a:lnTo>
                        <a:pt x="0" y="8033"/>
                      </a:lnTo>
                      <a:close/>
                    </a:path>
                  </a:pathLst>
                </a:custGeom>
                <a:grpFill/>
                <a:ln w="3969" cap="flat">
                  <a:gradFill flip="none" rotWithShape="1">
                    <a:gsLst>
                      <a:gs pos="0">
                        <a:srgbClr val="3604DB"/>
                      </a:gs>
                      <a:gs pos="100000">
                        <a:srgbClr val="B534C4"/>
                      </a:gs>
                    </a:gsLst>
                    <a:lin ang="0" scaled="1"/>
                    <a:tileRect/>
                  </a:gra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</p:grpSp>
          <p:grpSp>
            <p:nvGrpSpPr>
              <p:cNvPr id="151" name="Graphic 12" descr="Cube with solid fill">
                <a:extLst>
                  <a:ext uri="{FF2B5EF4-FFF2-40B4-BE49-F238E27FC236}">
                    <a16:creationId xmlns:a16="http://schemas.microsoft.com/office/drawing/2014/main" id="{0EF09EC3-B4E2-AF14-E662-101B82FAD5FE}"/>
                  </a:ext>
                </a:extLst>
              </p:cNvPr>
              <p:cNvGrpSpPr/>
              <p:nvPr/>
            </p:nvGrpSpPr>
            <p:grpSpPr>
              <a:xfrm>
                <a:off x="4640258" y="1874576"/>
                <a:ext cx="305254" cy="306600"/>
                <a:chOff x="6640321" y="4918013"/>
                <a:chExt cx="305254" cy="306600"/>
              </a:xfrm>
              <a:gradFill flip="none" rotWithShape="1">
                <a:gsLst>
                  <a:gs pos="0">
                    <a:srgbClr val="3604DB"/>
                  </a:gs>
                  <a:gs pos="100000">
                    <a:srgbClr val="B534C4"/>
                  </a:gs>
                </a:gsLst>
                <a:lin ang="0" scaled="1"/>
                <a:tileRect/>
              </a:gradFill>
            </p:grpSpPr>
            <p:sp>
              <p:nvSpPr>
                <p:cNvPr id="152" name="Freeform: Shape 151">
                  <a:extLst>
                    <a:ext uri="{FF2B5EF4-FFF2-40B4-BE49-F238E27FC236}">
                      <a16:creationId xmlns:a16="http://schemas.microsoft.com/office/drawing/2014/main" id="{9C03926E-ED8F-60ED-535E-2ACFA07DC6E1}"/>
                    </a:ext>
                  </a:extLst>
                </p:cNvPr>
                <p:cNvSpPr/>
                <p:nvPr/>
              </p:nvSpPr>
              <p:spPr>
                <a:xfrm>
                  <a:off x="6640321" y="4918013"/>
                  <a:ext cx="305254" cy="306600"/>
                </a:xfrm>
                <a:custGeom>
                  <a:avLst/>
                  <a:gdLst>
                    <a:gd name="connsiteX0" fmla="*/ 123439 w 305254"/>
                    <a:gd name="connsiteY0" fmla="*/ 306600 h 306600"/>
                    <a:gd name="connsiteX1" fmla="*/ 305255 w 305254"/>
                    <a:gd name="connsiteY1" fmla="*/ 262716 h 306600"/>
                    <a:gd name="connsiteX2" fmla="*/ 305255 w 305254"/>
                    <a:gd name="connsiteY2" fmla="*/ 63015 h 306600"/>
                    <a:gd name="connsiteX3" fmla="*/ 172927 w 305254"/>
                    <a:gd name="connsiteY3" fmla="*/ 0 h 306600"/>
                    <a:gd name="connsiteX4" fmla="*/ 0 w 305254"/>
                    <a:gd name="connsiteY4" fmla="*/ 37731 h 306600"/>
                    <a:gd name="connsiteX5" fmla="*/ 0 w 305254"/>
                    <a:gd name="connsiteY5" fmla="*/ 240135 h 306600"/>
                    <a:gd name="connsiteX6" fmla="*/ 170007 w 305254"/>
                    <a:gd name="connsiteY6" fmla="*/ 25304 h 306600"/>
                    <a:gd name="connsiteX7" fmla="*/ 256514 w 305254"/>
                    <a:gd name="connsiteY7" fmla="*/ 66497 h 306600"/>
                    <a:gd name="connsiteX8" fmla="*/ 186483 w 305254"/>
                    <a:gd name="connsiteY8" fmla="*/ 82194 h 306600"/>
                    <a:gd name="connsiteX9" fmla="*/ 126845 w 305254"/>
                    <a:gd name="connsiteY9" fmla="*/ 95561 h 306600"/>
                    <a:gd name="connsiteX10" fmla="*/ 46439 w 305254"/>
                    <a:gd name="connsiteY10" fmla="*/ 52263 h 306600"/>
                    <a:gd name="connsiteX11" fmla="*/ 24099 w 305254"/>
                    <a:gd name="connsiteY11" fmla="*/ 225740 h 306600"/>
                    <a:gd name="connsiteX12" fmla="*/ 24099 w 305254"/>
                    <a:gd name="connsiteY12" fmla="*/ 67606 h 306600"/>
                    <a:gd name="connsiteX13" fmla="*/ 113045 w 305254"/>
                    <a:gd name="connsiteY13" fmla="*/ 115503 h 306600"/>
                    <a:gd name="connsiteX14" fmla="*/ 113045 w 305254"/>
                    <a:gd name="connsiteY14" fmla="*/ 273637 h 306600"/>
                    <a:gd name="connsiteX15" fmla="*/ 281156 w 305254"/>
                    <a:gd name="connsiteY15" fmla="*/ 243742 h 306600"/>
                    <a:gd name="connsiteX16" fmla="*/ 137144 w 305254"/>
                    <a:gd name="connsiteY16" fmla="*/ 278505 h 306600"/>
                    <a:gd name="connsiteX17" fmla="*/ 137144 w 305254"/>
                    <a:gd name="connsiteY17" fmla="*/ 117953 h 306600"/>
                    <a:gd name="connsiteX18" fmla="*/ 199737 w 305254"/>
                    <a:gd name="connsiteY18" fmla="*/ 103919 h 306600"/>
                    <a:gd name="connsiteX19" fmla="*/ 281156 w 305254"/>
                    <a:gd name="connsiteY19" fmla="*/ 85672 h 306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305254" h="306600">
                      <a:moveTo>
                        <a:pt x="123439" y="306600"/>
                      </a:moveTo>
                      <a:lnTo>
                        <a:pt x="305255" y="262716"/>
                      </a:lnTo>
                      <a:lnTo>
                        <a:pt x="305255" y="63015"/>
                      </a:lnTo>
                      <a:lnTo>
                        <a:pt x="172927" y="0"/>
                      </a:lnTo>
                      <a:lnTo>
                        <a:pt x="0" y="37731"/>
                      </a:lnTo>
                      <a:lnTo>
                        <a:pt x="0" y="240135"/>
                      </a:lnTo>
                      <a:close/>
                      <a:moveTo>
                        <a:pt x="170007" y="25304"/>
                      </a:moveTo>
                      <a:lnTo>
                        <a:pt x="256514" y="66497"/>
                      </a:lnTo>
                      <a:lnTo>
                        <a:pt x="186483" y="82194"/>
                      </a:lnTo>
                      <a:lnTo>
                        <a:pt x="126845" y="95561"/>
                      </a:lnTo>
                      <a:lnTo>
                        <a:pt x="46439" y="52263"/>
                      </a:lnTo>
                      <a:close/>
                      <a:moveTo>
                        <a:pt x="24099" y="225740"/>
                      </a:moveTo>
                      <a:lnTo>
                        <a:pt x="24099" y="67606"/>
                      </a:lnTo>
                      <a:lnTo>
                        <a:pt x="113045" y="115503"/>
                      </a:lnTo>
                      <a:lnTo>
                        <a:pt x="113045" y="273637"/>
                      </a:lnTo>
                      <a:close/>
                      <a:moveTo>
                        <a:pt x="281156" y="243742"/>
                      </a:moveTo>
                      <a:lnTo>
                        <a:pt x="137144" y="278505"/>
                      </a:lnTo>
                      <a:lnTo>
                        <a:pt x="137144" y="117953"/>
                      </a:lnTo>
                      <a:lnTo>
                        <a:pt x="199737" y="103919"/>
                      </a:lnTo>
                      <a:lnTo>
                        <a:pt x="281156" y="85672"/>
                      </a:lnTo>
                      <a:close/>
                    </a:path>
                  </a:pathLst>
                </a:custGeom>
                <a:grpFill/>
                <a:ln w="3969" cap="flat">
                  <a:gradFill flip="none" rotWithShape="1">
                    <a:gsLst>
                      <a:gs pos="0">
                        <a:srgbClr val="3604DB"/>
                      </a:gs>
                      <a:gs pos="100000">
                        <a:srgbClr val="B534C4"/>
                      </a:gs>
                    </a:gsLst>
                    <a:lin ang="0" scaled="1"/>
                    <a:tileRect/>
                  </a:gra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153" name="Freeform: Shape 152">
                  <a:extLst>
                    <a:ext uri="{FF2B5EF4-FFF2-40B4-BE49-F238E27FC236}">
                      <a16:creationId xmlns:a16="http://schemas.microsoft.com/office/drawing/2014/main" id="{CBB6709A-2752-3E54-7806-CF3D128FE3A2}"/>
                    </a:ext>
                  </a:extLst>
                </p:cNvPr>
                <p:cNvSpPr/>
                <p:nvPr/>
              </p:nvSpPr>
              <p:spPr>
                <a:xfrm>
                  <a:off x="6807769" y="4951495"/>
                  <a:ext cx="8033" cy="16066"/>
                </a:xfrm>
                <a:custGeom>
                  <a:avLst/>
                  <a:gdLst>
                    <a:gd name="connsiteX0" fmla="*/ 0 w 8033"/>
                    <a:gd name="connsiteY0" fmla="*/ 0 h 16066"/>
                    <a:gd name="connsiteX1" fmla="*/ 8033 w 8033"/>
                    <a:gd name="connsiteY1" fmla="*/ 0 h 16066"/>
                    <a:gd name="connsiteX2" fmla="*/ 8033 w 8033"/>
                    <a:gd name="connsiteY2" fmla="*/ 16066 h 16066"/>
                    <a:gd name="connsiteX3" fmla="*/ 0 w 8033"/>
                    <a:gd name="connsiteY3" fmla="*/ 16066 h 160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033" h="16066">
                      <a:moveTo>
                        <a:pt x="0" y="0"/>
                      </a:moveTo>
                      <a:lnTo>
                        <a:pt x="8033" y="0"/>
                      </a:lnTo>
                      <a:lnTo>
                        <a:pt x="8033" y="16066"/>
                      </a:lnTo>
                      <a:lnTo>
                        <a:pt x="0" y="16066"/>
                      </a:lnTo>
                      <a:close/>
                    </a:path>
                  </a:pathLst>
                </a:custGeom>
                <a:grpFill/>
                <a:ln w="3969" cap="flat">
                  <a:gradFill flip="none" rotWithShape="1">
                    <a:gsLst>
                      <a:gs pos="0">
                        <a:srgbClr val="3604DB"/>
                      </a:gs>
                      <a:gs pos="100000">
                        <a:srgbClr val="B534C4"/>
                      </a:gs>
                    </a:gsLst>
                    <a:lin ang="0" scaled="1"/>
                    <a:tileRect/>
                  </a:gra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154" name="Freeform: Shape 153">
                  <a:extLst>
                    <a:ext uri="{FF2B5EF4-FFF2-40B4-BE49-F238E27FC236}">
                      <a16:creationId xmlns:a16="http://schemas.microsoft.com/office/drawing/2014/main" id="{FD49DCDA-938B-1D17-C15F-C700D543D582}"/>
                    </a:ext>
                  </a:extLst>
                </p:cNvPr>
                <p:cNvSpPr/>
                <p:nvPr/>
              </p:nvSpPr>
              <p:spPr>
                <a:xfrm>
                  <a:off x="6807769" y="5035841"/>
                  <a:ext cx="8033" cy="16066"/>
                </a:xfrm>
                <a:custGeom>
                  <a:avLst/>
                  <a:gdLst>
                    <a:gd name="connsiteX0" fmla="*/ 0 w 8033"/>
                    <a:gd name="connsiteY0" fmla="*/ 0 h 16066"/>
                    <a:gd name="connsiteX1" fmla="*/ 8033 w 8033"/>
                    <a:gd name="connsiteY1" fmla="*/ 0 h 16066"/>
                    <a:gd name="connsiteX2" fmla="*/ 8033 w 8033"/>
                    <a:gd name="connsiteY2" fmla="*/ 16066 h 16066"/>
                    <a:gd name="connsiteX3" fmla="*/ 0 w 8033"/>
                    <a:gd name="connsiteY3" fmla="*/ 16066 h 160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033" h="16066">
                      <a:moveTo>
                        <a:pt x="0" y="0"/>
                      </a:moveTo>
                      <a:lnTo>
                        <a:pt x="8033" y="0"/>
                      </a:lnTo>
                      <a:lnTo>
                        <a:pt x="8033" y="16066"/>
                      </a:lnTo>
                      <a:lnTo>
                        <a:pt x="0" y="16066"/>
                      </a:lnTo>
                      <a:close/>
                    </a:path>
                  </a:pathLst>
                </a:custGeom>
                <a:grpFill/>
                <a:ln w="3969" cap="flat">
                  <a:gradFill flip="none" rotWithShape="1">
                    <a:gsLst>
                      <a:gs pos="0">
                        <a:srgbClr val="3604DB"/>
                      </a:gs>
                      <a:gs pos="100000">
                        <a:srgbClr val="B534C4"/>
                      </a:gs>
                    </a:gsLst>
                    <a:lin ang="0" scaled="1"/>
                    <a:tileRect/>
                  </a:gra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155" name="Freeform: Shape 154">
                  <a:extLst>
                    <a:ext uri="{FF2B5EF4-FFF2-40B4-BE49-F238E27FC236}">
                      <a16:creationId xmlns:a16="http://schemas.microsoft.com/office/drawing/2014/main" id="{3155E37A-4819-9170-1FFA-7236872D6157}"/>
                    </a:ext>
                  </a:extLst>
                </p:cNvPr>
                <p:cNvSpPr/>
                <p:nvPr/>
              </p:nvSpPr>
              <p:spPr>
                <a:xfrm>
                  <a:off x="6807769" y="5063957"/>
                  <a:ext cx="8033" cy="16066"/>
                </a:xfrm>
                <a:custGeom>
                  <a:avLst/>
                  <a:gdLst>
                    <a:gd name="connsiteX0" fmla="*/ 0 w 8033"/>
                    <a:gd name="connsiteY0" fmla="*/ 0 h 16066"/>
                    <a:gd name="connsiteX1" fmla="*/ 8033 w 8033"/>
                    <a:gd name="connsiteY1" fmla="*/ 0 h 16066"/>
                    <a:gd name="connsiteX2" fmla="*/ 8033 w 8033"/>
                    <a:gd name="connsiteY2" fmla="*/ 16066 h 16066"/>
                    <a:gd name="connsiteX3" fmla="*/ 0 w 8033"/>
                    <a:gd name="connsiteY3" fmla="*/ 16066 h 160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033" h="16066">
                      <a:moveTo>
                        <a:pt x="0" y="0"/>
                      </a:moveTo>
                      <a:lnTo>
                        <a:pt x="8033" y="0"/>
                      </a:lnTo>
                      <a:lnTo>
                        <a:pt x="8033" y="16066"/>
                      </a:lnTo>
                      <a:lnTo>
                        <a:pt x="0" y="16066"/>
                      </a:lnTo>
                      <a:close/>
                    </a:path>
                  </a:pathLst>
                </a:custGeom>
                <a:grpFill/>
                <a:ln w="3969" cap="flat">
                  <a:gradFill flip="none" rotWithShape="1">
                    <a:gsLst>
                      <a:gs pos="0">
                        <a:srgbClr val="3604DB"/>
                      </a:gs>
                      <a:gs pos="100000">
                        <a:srgbClr val="B534C4"/>
                      </a:gs>
                    </a:gsLst>
                    <a:lin ang="0" scaled="1"/>
                    <a:tileRect/>
                  </a:gra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156" name="Freeform: Shape 155">
                  <a:extLst>
                    <a:ext uri="{FF2B5EF4-FFF2-40B4-BE49-F238E27FC236}">
                      <a16:creationId xmlns:a16="http://schemas.microsoft.com/office/drawing/2014/main" id="{FF399AA0-C371-E3E6-1FDB-EDA3B7449E9D}"/>
                    </a:ext>
                  </a:extLst>
                </p:cNvPr>
                <p:cNvSpPr/>
                <p:nvPr/>
              </p:nvSpPr>
              <p:spPr>
                <a:xfrm>
                  <a:off x="6807769" y="4979610"/>
                  <a:ext cx="8033" cy="16066"/>
                </a:xfrm>
                <a:custGeom>
                  <a:avLst/>
                  <a:gdLst>
                    <a:gd name="connsiteX0" fmla="*/ 0 w 8033"/>
                    <a:gd name="connsiteY0" fmla="*/ 0 h 16066"/>
                    <a:gd name="connsiteX1" fmla="*/ 8033 w 8033"/>
                    <a:gd name="connsiteY1" fmla="*/ 0 h 16066"/>
                    <a:gd name="connsiteX2" fmla="*/ 8033 w 8033"/>
                    <a:gd name="connsiteY2" fmla="*/ 16066 h 16066"/>
                    <a:gd name="connsiteX3" fmla="*/ 0 w 8033"/>
                    <a:gd name="connsiteY3" fmla="*/ 16066 h 160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033" h="16066">
                      <a:moveTo>
                        <a:pt x="0" y="0"/>
                      </a:moveTo>
                      <a:lnTo>
                        <a:pt x="8033" y="0"/>
                      </a:lnTo>
                      <a:lnTo>
                        <a:pt x="8033" y="16066"/>
                      </a:lnTo>
                      <a:lnTo>
                        <a:pt x="0" y="16066"/>
                      </a:lnTo>
                      <a:close/>
                    </a:path>
                  </a:pathLst>
                </a:custGeom>
                <a:grpFill/>
                <a:ln w="3969" cap="flat">
                  <a:gradFill flip="none" rotWithShape="1">
                    <a:gsLst>
                      <a:gs pos="0">
                        <a:srgbClr val="3604DB"/>
                      </a:gs>
                      <a:gs pos="100000">
                        <a:srgbClr val="B534C4"/>
                      </a:gs>
                    </a:gsLst>
                    <a:lin ang="0" scaled="1"/>
                    <a:tileRect/>
                  </a:gra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157" name="Freeform: Shape 156">
                  <a:extLst>
                    <a:ext uri="{FF2B5EF4-FFF2-40B4-BE49-F238E27FC236}">
                      <a16:creationId xmlns:a16="http://schemas.microsoft.com/office/drawing/2014/main" id="{BC723A93-2684-1244-A8F8-2B92E8270620}"/>
                    </a:ext>
                  </a:extLst>
                </p:cNvPr>
                <p:cNvSpPr/>
                <p:nvPr/>
              </p:nvSpPr>
              <p:spPr>
                <a:xfrm>
                  <a:off x="6807769" y="5092073"/>
                  <a:ext cx="8033" cy="16066"/>
                </a:xfrm>
                <a:custGeom>
                  <a:avLst/>
                  <a:gdLst>
                    <a:gd name="connsiteX0" fmla="*/ 0 w 8033"/>
                    <a:gd name="connsiteY0" fmla="*/ 0 h 16066"/>
                    <a:gd name="connsiteX1" fmla="*/ 8033 w 8033"/>
                    <a:gd name="connsiteY1" fmla="*/ 0 h 16066"/>
                    <a:gd name="connsiteX2" fmla="*/ 8033 w 8033"/>
                    <a:gd name="connsiteY2" fmla="*/ 16066 h 16066"/>
                    <a:gd name="connsiteX3" fmla="*/ 0 w 8033"/>
                    <a:gd name="connsiteY3" fmla="*/ 16066 h 160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033" h="16066">
                      <a:moveTo>
                        <a:pt x="0" y="0"/>
                      </a:moveTo>
                      <a:lnTo>
                        <a:pt x="8033" y="0"/>
                      </a:lnTo>
                      <a:lnTo>
                        <a:pt x="8033" y="16066"/>
                      </a:lnTo>
                      <a:lnTo>
                        <a:pt x="0" y="16066"/>
                      </a:lnTo>
                      <a:close/>
                    </a:path>
                  </a:pathLst>
                </a:custGeom>
                <a:grpFill/>
                <a:ln w="3969" cap="flat">
                  <a:gradFill flip="none" rotWithShape="1">
                    <a:gsLst>
                      <a:gs pos="0">
                        <a:srgbClr val="3604DB"/>
                      </a:gs>
                      <a:gs pos="100000">
                        <a:srgbClr val="B534C4"/>
                      </a:gs>
                    </a:gsLst>
                    <a:lin ang="0" scaled="1"/>
                    <a:tileRect/>
                  </a:gra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158" name="Freeform: Shape 157">
                  <a:extLst>
                    <a:ext uri="{FF2B5EF4-FFF2-40B4-BE49-F238E27FC236}">
                      <a16:creationId xmlns:a16="http://schemas.microsoft.com/office/drawing/2014/main" id="{AAB83637-F3C0-5E50-EFCF-12223844E4C0}"/>
                    </a:ext>
                  </a:extLst>
                </p:cNvPr>
                <p:cNvSpPr/>
                <p:nvPr/>
              </p:nvSpPr>
              <p:spPr>
                <a:xfrm rot="-3939360">
                  <a:off x="6871337" y="5136890"/>
                  <a:ext cx="8033" cy="16066"/>
                </a:xfrm>
                <a:custGeom>
                  <a:avLst/>
                  <a:gdLst>
                    <a:gd name="connsiteX0" fmla="*/ 0 w 8033"/>
                    <a:gd name="connsiteY0" fmla="*/ 0 h 16066"/>
                    <a:gd name="connsiteX1" fmla="*/ 8033 w 8033"/>
                    <a:gd name="connsiteY1" fmla="*/ 0 h 16066"/>
                    <a:gd name="connsiteX2" fmla="*/ 8033 w 8033"/>
                    <a:gd name="connsiteY2" fmla="*/ 16066 h 16066"/>
                    <a:gd name="connsiteX3" fmla="*/ 0 w 8033"/>
                    <a:gd name="connsiteY3" fmla="*/ 16066 h 160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033" h="16066">
                      <a:moveTo>
                        <a:pt x="0" y="0"/>
                      </a:moveTo>
                      <a:lnTo>
                        <a:pt x="8033" y="0"/>
                      </a:lnTo>
                      <a:lnTo>
                        <a:pt x="8033" y="16066"/>
                      </a:lnTo>
                      <a:lnTo>
                        <a:pt x="0" y="16066"/>
                      </a:lnTo>
                      <a:close/>
                    </a:path>
                  </a:pathLst>
                </a:custGeom>
                <a:grpFill/>
                <a:ln w="3969" cap="flat">
                  <a:gradFill flip="none" rotWithShape="1">
                    <a:gsLst>
                      <a:gs pos="0">
                        <a:srgbClr val="3604DB"/>
                      </a:gs>
                      <a:gs pos="100000">
                        <a:srgbClr val="B534C4"/>
                      </a:gs>
                    </a:gsLst>
                    <a:lin ang="0" scaled="1"/>
                    <a:tileRect/>
                  </a:gra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159" name="Freeform: Shape 158">
                  <a:extLst>
                    <a:ext uri="{FF2B5EF4-FFF2-40B4-BE49-F238E27FC236}">
                      <a16:creationId xmlns:a16="http://schemas.microsoft.com/office/drawing/2014/main" id="{67D4053A-8C06-7497-6C25-33EF02E0AB79}"/>
                    </a:ext>
                  </a:extLst>
                </p:cNvPr>
                <p:cNvSpPr/>
                <p:nvPr/>
              </p:nvSpPr>
              <p:spPr>
                <a:xfrm rot="-737520">
                  <a:off x="6789511" y="5115260"/>
                  <a:ext cx="16066" cy="8033"/>
                </a:xfrm>
                <a:custGeom>
                  <a:avLst/>
                  <a:gdLst>
                    <a:gd name="connsiteX0" fmla="*/ 0 w 16066"/>
                    <a:gd name="connsiteY0" fmla="*/ 0 h 8033"/>
                    <a:gd name="connsiteX1" fmla="*/ 16066 w 16066"/>
                    <a:gd name="connsiteY1" fmla="*/ 0 h 8033"/>
                    <a:gd name="connsiteX2" fmla="*/ 16066 w 16066"/>
                    <a:gd name="connsiteY2" fmla="*/ 8033 h 8033"/>
                    <a:gd name="connsiteX3" fmla="*/ 0 w 16066"/>
                    <a:gd name="connsiteY3" fmla="*/ 8033 h 80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066" h="8033">
                      <a:moveTo>
                        <a:pt x="0" y="0"/>
                      </a:moveTo>
                      <a:lnTo>
                        <a:pt x="16066" y="0"/>
                      </a:lnTo>
                      <a:lnTo>
                        <a:pt x="16066" y="8033"/>
                      </a:lnTo>
                      <a:lnTo>
                        <a:pt x="0" y="8033"/>
                      </a:lnTo>
                      <a:close/>
                    </a:path>
                  </a:pathLst>
                </a:custGeom>
                <a:grpFill/>
                <a:ln w="3969" cap="flat">
                  <a:gradFill flip="none" rotWithShape="1">
                    <a:gsLst>
                      <a:gs pos="0">
                        <a:srgbClr val="3604DB"/>
                      </a:gs>
                      <a:gs pos="100000">
                        <a:srgbClr val="B534C4"/>
                      </a:gs>
                    </a:gsLst>
                    <a:lin ang="0" scaled="1"/>
                    <a:tileRect/>
                  </a:gra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160" name="Freeform: Shape 159">
                  <a:extLst>
                    <a:ext uri="{FF2B5EF4-FFF2-40B4-BE49-F238E27FC236}">
                      <a16:creationId xmlns:a16="http://schemas.microsoft.com/office/drawing/2014/main" id="{04A27092-EBC1-C368-4139-612A073322CB}"/>
                    </a:ext>
                  </a:extLst>
                </p:cNvPr>
                <p:cNvSpPr/>
                <p:nvPr/>
              </p:nvSpPr>
              <p:spPr>
                <a:xfrm rot="-737520">
                  <a:off x="6679635" y="5139235"/>
                  <a:ext cx="16066" cy="8033"/>
                </a:xfrm>
                <a:custGeom>
                  <a:avLst/>
                  <a:gdLst>
                    <a:gd name="connsiteX0" fmla="*/ 0 w 16066"/>
                    <a:gd name="connsiteY0" fmla="*/ 0 h 8033"/>
                    <a:gd name="connsiteX1" fmla="*/ 16066 w 16066"/>
                    <a:gd name="connsiteY1" fmla="*/ 0 h 8033"/>
                    <a:gd name="connsiteX2" fmla="*/ 16066 w 16066"/>
                    <a:gd name="connsiteY2" fmla="*/ 8033 h 8033"/>
                    <a:gd name="connsiteX3" fmla="*/ 0 w 16066"/>
                    <a:gd name="connsiteY3" fmla="*/ 8033 h 80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066" h="8033">
                      <a:moveTo>
                        <a:pt x="0" y="0"/>
                      </a:moveTo>
                      <a:lnTo>
                        <a:pt x="16066" y="0"/>
                      </a:lnTo>
                      <a:lnTo>
                        <a:pt x="16066" y="8033"/>
                      </a:lnTo>
                      <a:lnTo>
                        <a:pt x="0" y="8033"/>
                      </a:lnTo>
                      <a:close/>
                    </a:path>
                  </a:pathLst>
                </a:custGeom>
                <a:grpFill/>
                <a:ln w="3969" cap="flat">
                  <a:gradFill flip="none" rotWithShape="1">
                    <a:gsLst>
                      <a:gs pos="0">
                        <a:srgbClr val="3604DB"/>
                      </a:gs>
                      <a:gs pos="100000">
                        <a:srgbClr val="B534C4"/>
                      </a:gs>
                    </a:gsLst>
                    <a:lin ang="0" scaled="1"/>
                    <a:tileRect/>
                  </a:gra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161" name="Freeform: Shape 160">
                  <a:extLst>
                    <a:ext uri="{FF2B5EF4-FFF2-40B4-BE49-F238E27FC236}">
                      <a16:creationId xmlns:a16="http://schemas.microsoft.com/office/drawing/2014/main" id="{0477A4C1-41D5-F125-5C21-0ADD5F04A5F2}"/>
                    </a:ext>
                  </a:extLst>
                </p:cNvPr>
                <p:cNvSpPr/>
                <p:nvPr/>
              </p:nvSpPr>
              <p:spPr>
                <a:xfrm rot="-3939779">
                  <a:off x="6845717" y="5125306"/>
                  <a:ext cx="8033" cy="16062"/>
                </a:xfrm>
                <a:custGeom>
                  <a:avLst/>
                  <a:gdLst>
                    <a:gd name="connsiteX0" fmla="*/ 0 w 8033"/>
                    <a:gd name="connsiteY0" fmla="*/ 0 h 16062"/>
                    <a:gd name="connsiteX1" fmla="*/ 8033 w 8033"/>
                    <a:gd name="connsiteY1" fmla="*/ 0 h 16062"/>
                    <a:gd name="connsiteX2" fmla="*/ 8033 w 8033"/>
                    <a:gd name="connsiteY2" fmla="*/ 16062 h 16062"/>
                    <a:gd name="connsiteX3" fmla="*/ 0 w 8033"/>
                    <a:gd name="connsiteY3" fmla="*/ 16062 h 160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033" h="16062">
                      <a:moveTo>
                        <a:pt x="0" y="0"/>
                      </a:moveTo>
                      <a:lnTo>
                        <a:pt x="8033" y="0"/>
                      </a:lnTo>
                      <a:lnTo>
                        <a:pt x="8033" y="16062"/>
                      </a:lnTo>
                      <a:lnTo>
                        <a:pt x="0" y="16062"/>
                      </a:lnTo>
                      <a:close/>
                    </a:path>
                  </a:pathLst>
                </a:custGeom>
                <a:grpFill/>
                <a:ln w="3969" cap="flat">
                  <a:gradFill flip="none" rotWithShape="1">
                    <a:gsLst>
                      <a:gs pos="0">
                        <a:srgbClr val="3604DB"/>
                      </a:gs>
                      <a:gs pos="100000">
                        <a:srgbClr val="B534C4"/>
                      </a:gs>
                    </a:gsLst>
                    <a:lin ang="0" scaled="1"/>
                    <a:tileRect/>
                  </a:gra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162" name="Freeform: Shape 161">
                  <a:extLst>
                    <a:ext uri="{FF2B5EF4-FFF2-40B4-BE49-F238E27FC236}">
                      <a16:creationId xmlns:a16="http://schemas.microsoft.com/office/drawing/2014/main" id="{80BD5D3B-467A-C839-0FFE-55BF93213C91}"/>
                    </a:ext>
                  </a:extLst>
                </p:cNvPr>
                <p:cNvSpPr/>
                <p:nvPr/>
              </p:nvSpPr>
              <p:spPr>
                <a:xfrm rot="-3939360">
                  <a:off x="6896953" y="5148479"/>
                  <a:ext cx="8033" cy="16066"/>
                </a:xfrm>
                <a:custGeom>
                  <a:avLst/>
                  <a:gdLst>
                    <a:gd name="connsiteX0" fmla="*/ 0 w 8033"/>
                    <a:gd name="connsiteY0" fmla="*/ 0 h 16066"/>
                    <a:gd name="connsiteX1" fmla="*/ 8033 w 8033"/>
                    <a:gd name="connsiteY1" fmla="*/ 0 h 16066"/>
                    <a:gd name="connsiteX2" fmla="*/ 8033 w 8033"/>
                    <a:gd name="connsiteY2" fmla="*/ 16066 h 16066"/>
                    <a:gd name="connsiteX3" fmla="*/ 0 w 8033"/>
                    <a:gd name="connsiteY3" fmla="*/ 16066 h 160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033" h="16066">
                      <a:moveTo>
                        <a:pt x="0" y="0"/>
                      </a:moveTo>
                      <a:lnTo>
                        <a:pt x="8033" y="0"/>
                      </a:lnTo>
                      <a:lnTo>
                        <a:pt x="8033" y="16066"/>
                      </a:lnTo>
                      <a:lnTo>
                        <a:pt x="0" y="16066"/>
                      </a:lnTo>
                      <a:close/>
                    </a:path>
                  </a:pathLst>
                </a:custGeom>
                <a:grpFill/>
                <a:ln w="3969" cap="flat">
                  <a:gradFill flip="none" rotWithShape="1">
                    <a:gsLst>
                      <a:gs pos="0">
                        <a:srgbClr val="3604DB"/>
                      </a:gs>
                      <a:gs pos="100000">
                        <a:srgbClr val="B534C4"/>
                      </a:gs>
                    </a:gsLst>
                    <a:lin ang="0" scaled="1"/>
                    <a:tileRect/>
                  </a:gra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163" name="Freeform: Shape 162">
                  <a:extLst>
                    <a:ext uri="{FF2B5EF4-FFF2-40B4-BE49-F238E27FC236}">
                      <a16:creationId xmlns:a16="http://schemas.microsoft.com/office/drawing/2014/main" id="{2AD92B9F-9BA1-3A2C-C97B-19A8A2EC5844}"/>
                    </a:ext>
                  </a:extLst>
                </p:cNvPr>
                <p:cNvSpPr/>
                <p:nvPr/>
              </p:nvSpPr>
              <p:spPr>
                <a:xfrm rot="-3939779">
                  <a:off x="6820107" y="5113715"/>
                  <a:ext cx="8033" cy="16066"/>
                </a:xfrm>
                <a:custGeom>
                  <a:avLst/>
                  <a:gdLst>
                    <a:gd name="connsiteX0" fmla="*/ 0 w 8033"/>
                    <a:gd name="connsiteY0" fmla="*/ 0 h 16066"/>
                    <a:gd name="connsiteX1" fmla="*/ 8033 w 8033"/>
                    <a:gd name="connsiteY1" fmla="*/ 0 h 16066"/>
                    <a:gd name="connsiteX2" fmla="*/ 8033 w 8033"/>
                    <a:gd name="connsiteY2" fmla="*/ 16066 h 16066"/>
                    <a:gd name="connsiteX3" fmla="*/ 0 w 8033"/>
                    <a:gd name="connsiteY3" fmla="*/ 16066 h 160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033" h="16066">
                      <a:moveTo>
                        <a:pt x="0" y="0"/>
                      </a:moveTo>
                      <a:lnTo>
                        <a:pt x="8033" y="0"/>
                      </a:lnTo>
                      <a:lnTo>
                        <a:pt x="8033" y="16066"/>
                      </a:lnTo>
                      <a:lnTo>
                        <a:pt x="0" y="16066"/>
                      </a:lnTo>
                      <a:close/>
                    </a:path>
                  </a:pathLst>
                </a:custGeom>
                <a:grpFill/>
                <a:ln w="3969" cap="flat">
                  <a:gradFill flip="none" rotWithShape="1">
                    <a:gsLst>
                      <a:gs pos="0">
                        <a:srgbClr val="3604DB"/>
                      </a:gs>
                      <a:gs pos="100000">
                        <a:srgbClr val="B534C4"/>
                      </a:gs>
                    </a:gsLst>
                    <a:lin ang="0" scaled="1"/>
                    <a:tileRect/>
                  </a:gra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164" name="Freeform: Shape 163">
                  <a:extLst>
                    <a:ext uri="{FF2B5EF4-FFF2-40B4-BE49-F238E27FC236}">
                      <a16:creationId xmlns:a16="http://schemas.microsoft.com/office/drawing/2014/main" id="{D36B69D9-4646-96E4-CC69-AFF2F96D1B00}"/>
                    </a:ext>
                  </a:extLst>
                </p:cNvPr>
                <p:cNvSpPr/>
                <p:nvPr/>
              </p:nvSpPr>
              <p:spPr>
                <a:xfrm rot="-737520">
                  <a:off x="6707102" y="5133243"/>
                  <a:ext cx="16066" cy="8033"/>
                </a:xfrm>
                <a:custGeom>
                  <a:avLst/>
                  <a:gdLst>
                    <a:gd name="connsiteX0" fmla="*/ 0 w 16066"/>
                    <a:gd name="connsiteY0" fmla="*/ 0 h 8033"/>
                    <a:gd name="connsiteX1" fmla="*/ 16066 w 16066"/>
                    <a:gd name="connsiteY1" fmla="*/ 0 h 8033"/>
                    <a:gd name="connsiteX2" fmla="*/ 16066 w 16066"/>
                    <a:gd name="connsiteY2" fmla="*/ 8033 h 8033"/>
                    <a:gd name="connsiteX3" fmla="*/ 0 w 16066"/>
                    <a:gd name="connsiteY3" fmla="*/ 8033 h 80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066" h="8033">
                      <a:moveTo>
                        <a:pt x="0" y="0"/>
                      </a:moveTo>
                      <a:lnTo>
                        <a:pt x="16066" y="0"/>
                      </a:lnTo>
                      <a:lnTo>
                        <a:pt x="16066" y="8033"/>
                      </a:lnTo>
                      <a:lnTo>
                        <a:pt x="0" y="8033"/>
                      </a:lnTo>
                      <a:close/>
                    </a:path>
                  </a:pathLst>
                </a:custGeom>
                <a:grpFill/>
                <a:ln w="3969" cap="flat">
                  <a:gradFill flip="none" rotWithShape="1">
                    <a:gsLst>
                      <a:gs pos="0">
                        <a:srgbClr val="3604DB"/>
                      </a:gs>
                      <a:gs pos="100000">
                        <a:srgbClr val="B534C4"/>
                      </a:gs>
                    </a:gsLst>
                    <a:lin ang="0" scaled="1"/>
                    <a:tileRect/>
                  </a:gra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165" name="Freeform: Shape 164">
                  <a:extLst>
                    <a:ext uri="{FF2B5EF4-FFF2-40B4-BE49-F238E27FC236}">
                      <a16:creationId xmlns:a16="http://schemas.microsoft.com/office/drawing/2014/main" id="{8674C0B0-DA82-3A85-A902-05130BC8E534}"/>
                    </a:ext>
                  </a:extLst>
                </p:cNvPr>
                <p:cNvSpPr/>
                <p:nvPr/>
              </p:nvSpPr>
              <p:spPr>
                <a:xfrm rot="-737520">
                  <a:off x="6734573" y="5127251"/>
                  <a:ext cx="16066" cy="8033"/>
                </a:xfrm>
                <a:custGeom>
                  <a:avLst/>
                  <a:gdLst>
                    <a:gd name="connsiteX0" fmla="*/ 0 w 16066"/>
                    <a:gd name="connsiteY0" fmla="*/ 0 h 8033"/>
                    <a:gd name="connsiteX1" fmla="*/ 16066 w 16066"/>
                    <a:gd name="connsiteY1" fmla="*/ 0 h 8033"/>
                    <a:gd name="connsiteX2" fmla="*/ 16066 w 16066"/>
                    <a:gd name="connsiteY2" fmla="*/ 8033 h 8033"/>
                    <a:gd name="connsiteX3" fmla="*/ 0 w 16066"/>
                    <a:gd name="connsiteY3" fmla="*/ 8033 h 80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066" h="8033">
                      <a:moveTo>
                        <a:pt x="0" y="0"/>
                      </a:moveTo>
                      <a:lnTo>
                        <a:pt x="16066" y="0"/>
                      </a:lnTo>
                      <a:lnTo>
                        <a:pt x="16066" y="8033"/>
                      </a:lnTo>
                      <a:lnTo>
                        <a:pt x="0" y="8033"/>
                      </a:lnTo>
                      <a:close/>
                    </a:path>
                  </a:pathLst>
                </a:custGeom>
                <a:grpFill/>
                <a:ln w="3969" cap="flat">
                  <a:gradFill flip="none" rotWithShape="1">
                    <a:gsLst>
                      <a:gs pos="0">
                        <a:srgbClr val="3604DB"/>
                      </a:gs>
                      <a:gs pos="100000">
                        <a:srgbClr val="B534C4"/>
                      </a:gs>
                    </a:gsLst>
                    <a:lin ang="0" scaled="1"/>
                    <a:tileRect/>
                  </a:gra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</p:grpSp>
        </p:grp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ADA99AF1-F1DE-5831-2E6D-269110D12EA7}"/>
                </a:ext>
              </a:extLst>
            </p:cNvPr>
            <p:cNvSpPr txBox="1"/>
            <p:nvPr/>
          </p:nvSpPr>
          <p:spPr>
            <a:xfrm>
              <a:off x="2679203" y="1424721"/>
              <a:ext cx="997448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1400" dirty="0">
                  <a:solidFill>
                    <a:srgbClr val="B735C4"/>
                  </a:solidFill>
                  <a:latin typeface="Aptos Display" panose="020B0004020202020204" pitchFamily="34" charset="0"/>
                </a:rPr>
                <a:t>Monitoring</a:t>
              </a:r>
              <a:endParaRPr lang="en-GB" sz="1400" i="1" dirty="0">
                <a:solidFill>
                  <a:srgbClr val="B735C4"/>
                </a:solidFill>
                <a:latin typeface="Aptos Display" panose="020B0004020202020204" pitchFamily="34" charset="0"/>
              </a:endParaRPr>
            </a:p>
          </p:txBody>
        </p:sp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BF0A88B5-7B92-A27E-9D8E-4DAB8B3E6B40}"/>
                </a:ext>
              </a:extLst>
            </p:cNvPr>
            <p:cNvSpPr txBox="1"/>
            <p:nvPr/>
          </p:nvSpPr>
          <p:spPr>
            <a:xfrm>
              <a:off x="1983878" y="2686193"/>
              <a:ext cx="997448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1400" dirty="0">
                  <a:solidFill>
                    <a:srgbClr val="B735C4"/>
                  </a:solidFill>
                  <a:latin typeface="Aptos Display" panose="020B0004020202020204" pitchFamily="34" charset="0"/>
                </a:rPr>
                <a:t>Storage</a:t>
              </a:r>
              <a:endParaRPr lang="en-GB" sz="1400" i="1" dirty="0">
                <a:solidFill>
                  <a:srgbClr val="B735C4"/>
                </a:solidFill>
                <a:latin typeface="Aptos Display" panose="020B0004020202020204" pitchFamily="34" charset="0"/>
              </a:endParaRPr>
            </a:p>
          </p:txBody>
        </p:sp>
        <p:sp>
          <p:nvSpPr>
            <p:cNvPr id="170" name="TextBox 169">
              <a:extLst>
                <a:ext uri="{FF2B5EF4-FFF2-40B4-BE49-F238E27FC236}">
                  <a16:creationId xmlns:a16="http://schemas.microsoft.com/office/drawing/2014/main" id="{CAA3C57E-70B0-5165-831D-FCC001D3E825}"/>
                </a:ext>
              </a:extLst>
            </p:cNvPr>
            <p:cNvSpPr txBox="1"/>
            <p:nvPr/>
          </p:nvSpPr>
          <p:spPr>
            <a:xfrm>
              <a:off x="1845765" y="3793776"/>
              <a:ext cx="997448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1400" dirty="0">
                  <a:solidFill>
                    <a:srgbClr val="B735C4"/>
                  </a:solidFill>
                  <a:latin typeface="Aptos Display" panose="020B0004020202020204" pitchFamily="34" charset="0"/>
                </a:rPr>
                <a:t>Streaming</a:t>
              </a:r>
              <a:endParaRPr lang="en-GB" sz="1400" i="1" dirty="0">
                <a:solidFill>
                  <a:srgbClr val="B735C4"/>
                </a:solidFill>
                <a:latin typeface="Aptos Display" panose="020B0004020202020204" pitchFamily="34" charset="0"/>
              </a:endParaRPr>
            </a:p>
          </p:txBody>
        </p: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D2453427-A5A8-F875-EC5D-19C667ABDCD3}"/>
                </a:ext>
              </a:extLst>
            </p:cNvPr>
            <p:cNvSpPr txBox="1"/>
            <p:nvPr/>
          </p:nvSpPr>
          <p:spPr>
            <a:xfrm>
              <a:off x="2888753" y="4228417"/>
              <a:ext cx="997448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1400" dirty="0">
                  <a:solidFill>
                    <a:srgbClr val="B735C4"/>
                  </a:solidFill>
                  <a:latin typeface="Aptos Display" panose="020B0004020202020204" pitchFamily="34" charset="0"/>
                </a:rPr>
                <a:t>NoSQL</a:t>
              </a:r>
              <a:endParaRPr lang="en-GB" sz="1400" i="1" dirty="0">
                <a:solidFill>
                  <a:srgbClr val="B735C4"/>
                </a:solidFill>
                <a:latin typeface="Aptos Display" panose="020B0004020202020204" pitchFamily="34" charset="0"/>
              </a:endParaRPr>
            </a:p>
          </p:txBody>
        </p:sp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55302664-2E6D-3F79-D59E-F050377DBA19}"/>
                </a:ext>
              </a:extLst>
            </p:cNvPr>
            <p:cNvSpPr txBox="1"/>
            <p:nvPr/>
          </p:nvSpPr>
          <p:spPr>
            <a:xfrm>
              <a:off x="4158808" y="4406440"/>
              <a:ext cx="997448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1400" dirty="0">
                  <a:solidFill>
                    <a:srgbClr val="B735C4"/>
                  </a:solidFill>
                  <a:latin typeface="Aptos Display" panose="020B0004020202020204" pitchFamily="34" charset="0"/>
                </a:rPr>
                <a:t>Relational</a:t>
              </a:r>
              <a:endParaRPr lang="en-GB" sz="1400" i="1" dirty="0">
                <a:solidFill>
                  <a:srgbClr val="B735C4"/>
                </a:solidFill>
                <a:latin typeface="Aptos Display" panose="020B0004020202020204" pitchFamily="34" charset="0"/>
              </a:endParaRPr>
            </a:p>
          </p:txBody>
        </p: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B97A305C-7BB6-9170-7236-03E8F8712327}"/>
                </a:ext>
              </a:extLst>
            </p:cNvPr>
            <p:cNvSpPr txBox="1"/>
            <p:nvPr/>
          </p:nvSpPr>
          <p:spPr>
            <a:xfrm>
              <a:off x="5428863" y="4228416"/>
              <a:ext cx="997448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1400" dirty="0">
                  <a:solidFill>
                    <a:srgbClr val="B735C4"/>
                  </a:solidFill>
                  <a:latin typeface="Aptos Display" panose="020B0004020202020204" pitchFamily="34" charset="0"/>
                </a:rPr>
                <a:t>Messages</a:t>
              </a:r>
              <a:endParaRPr lang="en-GB" sz="1400" i="1" dirty="0">
                <a:solidFill>
                  <a:srgbClr val="B735C4"/>
                </a:solidFill>
                <a:latin typeface="Aptos Display" panose="020B0004020202020204" pitchFamily="34" charset="0"/>
              </a:endParaRPr>
            </a:p>
          </p:txBody>
        </p: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03ADD415-3241-391C-20C4-546733761841}"/>
                </a:ext>
              </a:extLst>
            </p:cNvPr>
            <p:cNvSpPr txBox="1"/>
            <p:nvPr/>
          </p:nvSpPr>
          <p:spPr>
            <a:xfrm>
              <a:off x="6426311" y="3793772"/>
              <a:ext cx="997448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1400" dirty="0">
                  <a:solidFill>
                    <a:srgbClr val="B735C4"/>
                  </a:solidFill>
                  <a:latin typeface="Aptos Display" panose="020B0004020202020204" pitchFamily="34" charset="0"/>
                </a:rPr>
                <a:t>Caching</a:t>
              </a:r>
              <a:endParaRPr lang="en-GB" sz="1400" i="1" dirty="0">
                <a:solidFill>
                  <a:srgbClr val="B735C4"/>
                </a:solidFill>
                <a:latin typeface="Aptos Display" panose="020B0004020202020204" pitchFamily="34" charset="0"/>
              </a:endParaRPr>
            </a:p>
          </p:txBody>
        </p:sp>
        <p:sp>
          <p:nvSpPr>
            <p:cNvPr id="176" name="TextBox 175">
              <a:extLst>
                <a:ext uri="{FF2B5EF4-FFF2-40B4-BE49-F238E27FC236}">
                  <a16:creationId xmlns:a16="http://schemas.microsoft.com/office/drawing/2014/main" id="{677AFF93-C806-FF7C-1156-266DD957CB8F}"/>
                </a:ext>
              </a:extLst>
            </p:cNvPr>
            <p:cNvSpPr txBox="1"/>
            <p:nvPr/>
          </p:nvSpPr>
          <p:spPr>
            <a:xfrm>
              <a:off x="6606150" y="2970085"/>
              <a:ext cx="997448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1400" dirty="0">
                  <a:solidFill>
                    <a:srgbClr val="B735C4"/>
                  </a:solidFill>
                  <a:latin typeface="Aptos Display" panose="020B0004020202020204" pitchFamily="34" charset="0"/>
                </a:rPr>
                <a:t>Analytics</a:t>
              </a:r>
              <a:endParaRPr lang="en-GB" sz="1400" i="1" dirty="0">
                <a:solidFill>
                  <a:srgbClr val="B735C4"/>
                </a:solidFill>
                <a:latin typeface="Aptos Display" panose="020B0004020202020204" pitchFamily="34" charset="0"/>
              </a:endParaRPr>
            </a:p>
          </p:txBody>
        </p: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DD709A5A-E7D6-4C37-5EB2-F2682FCE22CF}"/>
                </a:ext>
              </a:extLst>
            </p:cNvPr>
            <p:cNvSpPr txBox="1"/>
            <p:nvPr/>
          </p:nvSpPr>
          <p:spPr>
            <a:xfrm>
              <a:off x="5987025" y="1517522"/>
              <a:ext cx="90907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1400" dirty="0">
                  <a:solidFill>
                    <a:srgbClr val="B735C4"/>
                  </a:solidFill>
                  <a:latin typeface="Aptos Display" panose="020B0004020202020204" pitchFamily="34" charset="0"/>
                </a:rPr>
                <a:t>Security</a:t>
              </a:r>
              <a:endParaRPr lang="en-GB" sz="1400" i="1" dirty="0">
                <a:solidFill>
                  <a:srgbClr val="B735C4"/>
                </a:solidFill>
                <a:latin typeface="Aptos Display" panose="020B00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207432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6236BE1-74DA-A616-FBC6-65393A170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5038" y="455101"/>
            <a:ext cx="4791075" cy="3790950"/>
          </a:xfrm>
          <a:prstGeom prst="rect">
            <a:avLst/>
          </a:prstGeom>
        </p:spPr>
      </p:pic>
      <p:grpSp>
        <p:nvGrpSpPr>
          <p:cNvPr id="287" name="Group 286">
            <a:extLst>
              <a:ext uri="{FF2B5EF4-FFF2-40B4-BE49-F238E27FC236}">
                <a16:creationId xmlns:a16="http://schemas.microsoft.com/office/drawing/2014/main" id="{355E63FE-63D6-AD69-9D7A-C4B4D70E064E}"/>
              </a:ext>
            </a:extLst>
          </p:cNvPr>
          <p:cNvGrpSpPr/>
          <p:nvPr/>
        </p:nvGrpSpPr>
        <p:grpSpPr>
          <a:xfrm>
            <a:off x="640445" y="2210637"/>
            <a:ext cx="5870189" cy="3851472"/>
            <a:chOff x="640445" y="2210637"/>
            <a:chExt cx="5870189" cy="3851472"/>
          </a:xfrm>
        </p:grpSpPr>
        <p:sp>
          <p:nvSpPr>
            <p:cNvPr id="286" name="Oval 285">
              <a:extLst>
                <a:ext uri="{FF2B5EF4-FFF2-40B4-BE49-F238E27FC236}">
                  <a16:creationId xmlns:a16="http://schemas.microsoft.com/office/drawing/2014/main" id="{5A48E15F-0E17-C39F-1400-A683CCE98787}"/>
                </a:ext>
              </a:extLst>
            </p:cNvPr>
            <p:cNvSpPr/>
            <p:nvPr/>
          </p:nvSpPr>
          <p:spPr>
            <a:xfrm>
              <a:off x="1717255" y="2366768"/>
              <a:ext cx="3695341" cy="3695341"/>
            </a:xfrm>
            <a:prstGeom prst="ellipse">
              <a:avLst/>
            </a:prstGeom>
            <a:noFill/>
            <a:ln>
              <a:solidFill>
                <a:srgbClr val="B735C4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E2BEB7EC-F0EA-22D7-4662-FB44778E6F10}"/>
                </a:ext>
              </a:extLst>
            </p:cNvPr>
            <p:cNvGrpSpPr/>
            <p:nvPr/>
          </p:nvGrpSpPr>
          <p:grpSpPr>
            <a:xfrm>
              <a:off x="640445" y="3568120"/>
              <a:ext cx="2179742" cy="923961"/>
              <a:chOff x="1626615" y="3524851"/>
              <a:chExt cx="2179742" cy="923961"/>
            </a:xfrm>
          </p:grpSpPr>
          <p:sp>
            <p:nvSpPr>
              <p:cNvPr id="16" name="Rectangle: Rounded Corners 15">
                <a:extLst>
                  <a:ext uri="{FF2B5EF4-FFF2-40B4-BE49-F238E27FC236}">
                    <a16:creationId xmlns:a16="http://schemas.microsoft.com/office/drawing/2014/main" id="{64A22E75-CB24-5372-00CB-2784BCB0767C}"/>
                  </a:ext>
                </a:extLst>
              </p:cNvPr>
              <p:cNvSpPr/>
              <p:nvPr/>
            </p:nvSpPr>
            <p:spPr>
              <a:xfrm>
                <a:off x="1672433" y="3524851"/>
                <a:ext cx="1828005" cy="923961"/>
              </a:xfrm>
              <a:prstGeom prst="roundRect">
                <a:avLst>
                  <a:gd name="adj" fmla="val 14644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/>
                <a:endParaRPr lang="en-GB" sz="1600" b="1" dirty="0"/>
              </a:p>
            </p:txBody>
          </p:sp>
          <p:pic>
            <p:nvPicPr>
              <p:cNvPr id="11" name="Picture 10" descr="A black and white penguin">
                <a:extLst>
                  <a:ext uri="{FF2B5EF4-FFF2-40B4-BE49-F238E27FC236}">
                    <a16:creationId xmlns:a16="http://schemas.microsoft.com/office/drawing/2014/main" id="{97918DB6-51B2-3D18-6BC9-20CBDC69506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>
                            <a14:foregroundMark x1="54849" y1="16940" x2="57683" y2="3091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95786" y="3753728"/>
                <a:ext cx="427412" cy="427412"/>
              </a:xfrm>
              <a:prstGeom prst="rect">
                <a:avLst/>
              </a:prstGeom>
            </p:spPr>
          </p:pic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E5428CFA-7690-824B-61B2-121C89BD086A}"/>
                  </a:ext>
                </a:extLst>
              </p:cNvPr>
              <p:cNvGrpSpPr/>
              <p:nvPr/>
            </p:nvGrpSpPr>
            <p:grpSpPr>
              <a:xfrm>
                <a:off x="3194518" y="3736499"/>
                <a:ext cx="611839" cy="520063"/>
                <a:chOff x="3847306" y="4388044"/>
                <a:chExt cx="762000" cy="647700"/>
              </a:xfrm>
            </p:grpSpPr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F7C9C4E3-D8B3-4241-349F-CB6087515C9F}"/>
                    </a:ext>
                  </a:extLst>
                </p:cNvPr>
                <p:cNvSpPr/>
                <p:nvPr/>
              </p:nvSpPr>
              <p:spPr>
                <a:xfrm>
                  <a:off x="3900488" y="4429125"/>
                  <a:ext cx="657225" cy="45243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5" name="Graphic 12" descr="Monitor with solid fill">
                  <a:extLst>
                    <a:ext uri="{FF2B5EF4-FFF2-40B4-BE49-F238E27FC236}">
                      <a16:creationId xmlns:a16="http://schemas.microsoft.com/office/drawing/2014/main" id="{172578CC-AD3E-E6E9-148B-74A4386BC7F5}"/>
                    </a:ext>
                  </a:extLst>
                </p:cNvPr>
                <p:cNvSpPr/>
                <p:nvPr/>
              </p:nvSpPr>
              <p:spPr>
                <a:xfrm>
                  <a:off x="3847306" y="4388044"/>
                  <a:ext cx="762000" cy="647700"/>
                </a:xfrm>
                <a:custGeom>
                  <a:avLst/>
                  <a:gdLst>
                    <a:gd name="connsiteX0" fmla="*/ 704850 w 762000"/>
                    <a:gd name="connsiteY0" fmla="*/ 476250 h 647700"/>
                    <a:gd name="connsiteX1" fmla="*/ 57150 w 762000"/>
                    <a:gd name="connsiteY1" fmla="*/ 476250 h 647700"/>
                    <a:gd name="connsiteX2" fmla="*/ 57150 w 762000"/>
                    <a:gd name="connsiteY2" fmla="*/ 57150 h 647700"/>
                    <a:gd name="connsiteX3" fmla="*/ 704850 w 762000"/>
                    <a:gd name="connsiteY3" fmla="*/ 57150 h 647700"/>
                    <a:gd name="connsiteX4" fmla="*/ 704850 w 762000"/>
                    <a:gd name="connsiteY4" fmla="*/ 476250 h 647700"/>
                    <a:gd name="connsiteX5" fmla="*/ 723900 w 762000"/>
                    <a:gd name="connsiteY5" fmla="*/ 0 h 647700"/>
                    <a:gd name="connsiteX6" fmla="*/ 38100 w 762000"/>
                    <a:gd name="connsiteY6" fmla="*/ 0 h 647700"/>
                    <a:gd name="connsiteX7" fmla="*/ 0 w 762000"/>
                    <a:gd name="connsiteY7" fmla="*/ 38100 h 647700"/>
                    <a:gd name="connsiteX8" fmla="*/ 0 w 762000"/>
                    <a:gd name="connsiteY8" fmla="*/ 495300 h 647700"/>
                    <a:gd name="connsiteX9" fmla="*/ 38100 w 762000"/>
                    <a:gd name="connsiteY9" fmla="*/ 533400 h 647700"/>
                    <a:gd name="connsiteX10" fmla="*/ 304800 w 762000"/>
                    <a:gd name="connsiteY10" fmla="*/ 533400 h 647700"/>
                    <a:gd name="connsiteX11" fmla="*/ 304800 w 762000"/>
                    <a:gd name="connsiteY11" fmla="*/ 590550 h 647700"/>
                    <a:gd name="connsiteX12" fmla="*/ 209550 w 762000"/>
                    <a:gd name="connsiteY12" fmla="*/ 590550 h 647700"/>
                    <a:gd name="connsiteX13" fmla="*/ 209550 w 762000"/>
                    <a:gd name="connsiteY13" fmla="*/ 647700 h 647700"/>
                    <a:gd name="connsiteX14" fmla="*/ 552450 w 762000"/>
                    <a:gd name="connsiteY14" fmla="*/ 647700 h 647700"/>
                    <a:gd name="connsiteX15" fmla="*/ 552450 w 762000"/>
                    <a:gd name="connsiteY15" fmla="*/ 590550 h 647700"/>
                    <a:gd name="connsiteX16" fmla="*/ 457200 w 762000"/>
                    <a:gd name="connsiteY16" fmla="*/ 590550 h 647700"/>
                    <a:gd name="connsiteX17" fmla="*/ 457200 w 762000"/>
                    <a:gd name="connsiteY17" fmla="*/ 533400 h 647700"/>
                    <a:gd name="connsiteX18" fmla="*/ 723900 w 762000"/>
                    <a:gd name="connsiteY18" fmla="*/ 533400 h 647700"/>
                    <a:gd name="connsiteX19" fmla="*/ 762000 w 762000"/>
                    <a:gd name="connsiteY19" fmla="*/ 495300 h 647700"/>
                    <a:gd name="connsiteX20" fmla="*/ 762000 w 762000"/>
                    <a:gd name="connsiteY20" fmla="*/ 38100 h 647700"/>
                    <a:gd name="connsiteX21" fmla="*/ 723900 w 762000"/>
                    <a:gd name="connsiteY21" fmla="*/ 0 h 6477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762000" h="647700">
                      <a:moveTo>
                        <a:pt x="704850" y="476250"/>
                      </a:moveTo>
                      <a:lnTo>
                        <a:pt x="57150" y="476250"/>
                      </a:lnTo>
                      <a:lnTo>
                        <a:pt x="57150" y="57150"/>
                      </a:lnTo>
                      <a:lnTo>
                        <a:pt x="704850" y="57150"/>
                      </a:lnTo>
                      <a:lnTo>
                        <a:pt x="704850" y="476250"/>
                      </a:lnTo>
                      <a:close/>
                      <a:moveTo>
                        <a:pt x="723900" y="0"/>
                      </a:moveTo>
                      <a:lnTo>
                        <a:pt x="38100" y="0"/>
                      </a:lnTo>
                      <a:cubicBezTo>
                        <a:pt x="17145" y="0"/>
                        <a:pt x="0" y="17145"/>
                        <a:pt x="0" y="38100"/>
                      </a:cubicBezTo>
                      <a:lnTo>
                        <a:pt x="0" y="495300"/>
                      </a:lnTo>
                      <a:cubicBezTo>
                        <a:pt x="0" y="516255"/>
                        <a:pt x="17145" y="533400"/>
                        <a:pt x="38100" y="533400"/>
                      </a:cubicBezTo>
                      <a:lnTo>
                        <a:pt x="304800" y="533400"/>
                      </a:lnTo>
                      <a:lnTo>
                        <a:pt x="304800" y="590550"/>
                      </a:lnTo>
                      <a:lnTo>
                        <a:pt x="209550" y="590550"/>
                      </a:lnTo>
                      <a:lnTo>
                        <a:pt x="209550" y="647700"/>
                      </a:lnTo>
                      <a:lnTo>
                        <a:pt x="552450" y="647700"/>
                      </a:lnTo>
                      <a:lnTo>
                        <a:pt x="552450" y="590550"/>
                      </a:lnTo>
                      <a:lnTo>
                        <a:pt x="457200" y="590550"/>
                      </a:lnTo>
                      <a:lnTo>
                        <a:pt x="457200" y="533400"/>
                      </a:lnTo>
                      <a:lnTo>
                        <a:pt x="723900" y="533400"/>
                      </a:lnTo>
                      <a:cubicBezTo>
                        <a:pt x="744855" y="533400"/>
                        <a:pt x="762000" y="516255"/>
                        <a:pt x="762000" y="495300"/>
                      </a:cubicBezTo>
                      <a:lnTo>
                        <a:pt x="762000" y="38100"/>
                      </a:lnTo>
                      <a:cubicBezTo>
                        <a:pt x="762000" y="17145"/>
                        <a:pt x="744855" y="0"/>
                        <a:pt x="72390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ln w="3969" cap="flat">
                  <a:gradFill flip="none" rotWithShape="1">
                    <a:gsLst>
                      <a:gs pos="0">
                        <a:srgbClr val="3604DB"/>
                      </a:gs>
                      <a:gs pos="100000">
                        <a:srgbClr val="B534C4"/>
                      </a:gs>
                    </a:gsLst>
                    <a:lin ang="0" scaled="1"/>
                    <a:tileRect/>
                  </a:gradFill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GB"/>
                </a:p>
              </p:txBody>
            </p:sp>
            <p:sp>
              <p:nvSpPr>
                <p:cNvPr id="14" name="Freeform: Shape 13">
                  <a:extLst>
                    <a:ext uri="{FF2B5EF4-FFF2-40B4-BE49-F238E27FC236}">
                      <a16:creationId xmlns:a16="http://schemas.microsoft.com/office/drawing/2014/main" id="{AE37C0A8-AAC6-2E42-356F-384D818C54B7}"/>
                    </a:ext>
                  </a:extLst>
                </p:cNvPr>
                <p:cNvSpPr/>
                <p:nvPr/>
              </p:nvSpPr>
              <p:spPr>
                <a:xfrm>
                  <a:off x="4075679" y="4502044"/>
                  <a:ext cx="305254" cy="306600"/>
                </a:xfrm>
                <a:custGeom>
                  <a:avLst/>
                  <a:gdLst>
                    <a:gd name="connsiteX0" fmla="*/ 123439 w 305254"/>
                    <a:gd name="connsiteY0" fmla="*/ 306600 h 306600"/>
                    <a:gd name="connsiteX1" fmla="*/ 305255 w 305254"/>
                    <a:gd name="connsiteY1" fmla="*/ 262716 h 306600"/>
                    <a:gd name="connsiteX2" fmla="*/ 305255 w 305254"/>
                    <a:gd name="connsiteY2" fmla="*/ 63015 h 306600"/>
                    <a:gd name="connsiteX3" fmla="*/ 172927 w 305254"/>
                    <a:gd name="connsiteY3" fmla="*/ 0 h 306600"/>
                    <a:gd name="connsiteX4" fmla="*/ 0 w 305254"/>
                    <a:gd name="connsiteY4" fmla="*/ 37731 h 306600"/>
                    <a:gd name="connsiteX5" fmla="*/ 0 w 305254"/>
                    <a:gd name="connsiteY5" fmla="*/ 240135 h 306600"/>
                    <a:gd name="connsiteX6" fmla="*/ 170007 w 305254"/>
                    <a:gd name="connsiteY6" fmla="*/ 25304 h 306600"/>
                    <a:gd name="connsiteX7" fmla="*/ 256514 w 305254"/>
                    <a:gd name="connsiteY7" fmla="*/ 66497 h 306600"/>
                    <a:gd name="connsiteX8" fmla="*/ 186483 w 305254"/>
                    <a:gd name="connsiteY8" fmla="*/ 82194 h 306600"/>
                    <a:gd name="connsiteX9" fmla="*/ 126845 w 305254"/>
                    <a:gd name="connsiteY9" fmla="*/ 95561 h 306600"/>
                    <a:gd name="connsiteX10" fmla="*/ 46439 w 305254"/>
                    <a:gd name="connsiteY10" fmla="*/ 52263 h 306600"/>
                    <a:gd name="connsiteX11" fmla="*/ 24099 w 305254"/>
                    <a:gd name="connsiteY11" fmla="*/ 225740 h 306600"/>
                    <a:gd name="connsiteX12" fmla="*/ 24099 w 305254"/>
                    <a:gd name="connsiteY12" fmla="*/ 67606 h 306600"/>
                    <a:gd name="connsiteX13" fmla="*/ 113045 w 305254"/>
                    <a:gd name="connsiteY13" fmla="*/ 115503 h 306600"/>
                    <a:gd name="connsiteX14" fmla="*/ 113045 w 305254"/>
                    <a:gd name="connsiteY14" fmla="*/ 273637 h 306600"/>
                    <a:gd name="connsiteX15" fmla="*/ 281156 w 305254"/>
                    <a:gd name="connsiteY15" fmla="*/ 243742 h 306600"/>
                    <a:gd name="connsiteX16" fmla="*/ 137144 w 305254"/>
                    <a:gd name="connsiteY16" fmla="*/ 278505 h 306600"/>
                    <a:gd name="connsiteX17" fmla="*/ 137144 w 305254"/>
                    <a:gd name="connsiteY17" fmla="*/ 117953 h 306600"/>
                    <a:gd name="connsiteX18" fmla="*/ 199737 w 305254"/>
                    <a:gd name="connsiteY18" fmla="*/ 103919 h 306600"/>
                    <a:gd name="connsiteX19" fmla="*/ 281156 w 305254"/>
                    <a:gd name="connsiteY19" fmla="*/ 85672 h 306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305254" h="306600">
                      <a:moveTo>
                        <a:pt x="123439" y="306600"/>
                      </a:moveTo>
                      <a:lnTo>
                        <a:pt x="305255" y="262716"/>
                      </a:lnTo>
                      <a:lnTo>
                        <a:pt x="305255" y="63015"/>
                      </a:lnTo>
                      <a:lnTo>
                        <a:pt x="172927" y="0"/>
                      </a:lnTo>
                      <a:lnTo>
                        <a:pt x="0" y="37731"/>
                      </a:lnTo>
                      <a:lnTo>
                        <a:pt x="0" y="240135"/>
                      </a:lnTo>
                      <a:close/>
                      <a:moveTo>
                        <a:pt x="170007" y="25304"/>
                      </a:moveTo>
                      <a:lnTo>
                        <a:pt x="256514" y="66497"/>
                      </a:lnTo>
                      <a:lnTo>
                        <a:pt x="186483" y="82194"/>
                      </a:lnTo>
                      <a:lnTo>
                        <a:pt x="126845" y="95561"/>
                      </a:lnTo>
                      <a:lnTo>
                        <a:pt x="46439" y="52263"/>
                      </a:lnTo>
                      <a:close/>
                      <a:moveTo>
                        <a:pt x="24099" y="225740"/>
                      </a:moveTo>
                      <a:lnTo>
                        <a:pt x="24099" y="67606"/>
                      </a:lnTo>
                      <a:lnTo>
                        <a:pt x="113045" y="115503"/>
                      </a:lnTo>
                      <a:lnTo>
                        <a:pt x="113045" y="273637"/>
                      </a:lnTo>
                      <a:close/>
                      <a:moveTo>
                        <a:pt x="281156" y="243742"/>
                      </a:moveTo>
                      <a:lnTo>
                        <a:pt x="137144" y="278505"/>
                      </a:lnTo>
                      <a:lnTo>
                        <a:pt x="137144" y="117953"/>
                      </a:lnTo>
                      <a:lnTo>
                        <a:pt x="199737" y="103919"/>
                      </a:lnTo>
                      <a:lnTo>
                        <a:pt x="281156" y="85672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ln w="3969" cap="flat">
                  <a:gradFill flip="none" rotWithShape="1">
                    <a:gsLst>
                      <a:gs pos="0">
                        <a:srgbClr val="3604DB"/>
                      </a:gs>
                      <a:gs pos="100000">
                        <a:srgbClr val="B534C4"/>
                      </a:gs>
                    </a:gsLst>
                    <a:lin ang="0" scaled="1"/>
                    <a:tileRect/>
                  </a:gra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</p:grpSp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4733816B-6458-28E4-BFA9-561764D654D2}"/>
                  </a:ext>
                </a:extLst>
              </p:cNvPr>
              <p:cNvGrpSpPr/>
              <p:nvPr/>
            </p:nvGrpSpPr>
            <p:grpSpPr>
              <a:xfrm>
                <a:off x="2074368" y="3701185"/>
                <a:ext cx="639674" cy="590690"/>
                <a:chOff x="6305901" y="4633923"/>
                <a:chExt cx="639674" cy="590690"/>
              </a:xfrm>
              <a:gradFill flip="none" rotWithShape="1">
                <a:gsLst>
                  <a:gs pos="0">
                    <a:srgbClr val="3604DB"/>
                  </a:gs>
                  <a:gs pos="100000">
                    <a:srgbClr val="B534C4"/>
                  </a:gs>
                </a:gsLst>
                <a:lin ang="0" scaled="1"/>
                <a:tileRect/>
              </a:gradFill>
            </p:grpSpPr>
            <p:grpSp>
              <p:nvGrpSpPr>
                <p:cNvPr id="20" name="Graphic 10" descr="Cube with solid fill">
                  <a:extLst>
                    <a:ext uri="{FF2B5EF4-FFF2-40B4-BE49-F238E27FC236}">
                      <a16:creationId xmlns:a16="http://schemas.microsoft.com/office/drawing/2014/main" id="{BBA46E9D-AA59-C81F-5D5C-77C2AFAA5801}"/>
                    </a:ext>
                  </a:extLst>
                </p:cNvPr>
                <p:cNvGrpSpPr/>
                <p:nvPr/>
              </p:nvGrpSpPr>
              <p:grpSpPr>
                <a:xfrm>
                  <a:off x="6305901" y="4900173"/>
                  <a:ext cx="305254" cy="306600"/>
                  <a:chOff x="6305901" y="4900173"/>
                  <a:chExt cx="305254" cy="306600"/>
                </a:xfrm>
                <a:grpFill/>
              </p:grpSpPr>
              <p:sp>
                <p:nvSpPr>
                  <p:cNvPr id="51" name="Freeform: Shape 50">
                    <a:extLst>
                      <a:ext uri="{FF2B5EF4-FFF2-40B4-BE49-F238E27FC236}">
                        <a16:creationId xmlns:a16="http://schemas.microsoft.com/office/drawing/2014/main" id="{286B11FB-0F03-9729-6DE9-74B226286B8D}"/>
                      </a:ext>
                    </a:extLst>
                  </p:cNvPr>
                  <p:cNvSpPr/>
                  <p:nvPr/>
                </p:nvSpPr>
                <p:spPr>
                  <a:xfrm>
                    <a:off x="6305901" y="4900173"/>
                    <a:ext cx="305254" cy="306600"/>
                  </a:xfrm>
                  <a:custGeom>
                    <a:avLst/>
                    <a:gdLst>
                      <a:gd name="connsiteX0" fmla="*/ 123439 w 305254"/>
                      <a:gd name="connsiteY0" fmla="*/ 306600 h 306600"/>
                      <a:gd name="connsiteX1" fmla="*/ 305255 w 305254"/>
                      <a:gd name="connsiteY1" fmla="*/ 262716 h 306600"/>
                      <a:gd name="connsiteX2" fmla="*/ 305255 w 305254"/>
                      <a:gd name="connsiteY2" fmla="*/ 63015 h 306600"/>
                      <a:gd name="connsiteX3" fmla="*/ 172927 w 305254"/>
                      <a:gd name="connsiteY3" fmla="*/ 0 h 306600"/>
                      <a:gd name="connsiteX4" fmla="*/ 0 w 305254"/>
                      <a:gd name="connsiteY4" fmla="*/ 37731 h 306600"/>
                      <a:gd name="connsiteX5" fmla="*/ 0 w 305254"/>
                      <a:gd name="connsiteY5" fmla="*/ 240135 h 306600"/>
                      <a:gd name="connsiteX6" fmla="*/ 170007 w 305254"/>
                      <a:gd name="connsiteY6" fmla="*/ 25304 h 306600"/>
                      <a:gd name="connsiteX7" fmla="*/ 256514 w 305254"/>
                      <a:gd name="connsiteY7" fmla="*/ 66497 h 306600"/>
                      <a:gd name="connsiteX8" fmla="*/ 186483 w 305254"/>
                      <a:gd name="connsiteY8" fmla="*/ 82194 h 306600"/>
                      <a:gd name="connsiteX9" fmla="*/ 126845 w 305254"/>
                      <a:gd name="connsiteY9" fmla="*/ 95561 h 306600"/>
                      <a:gd name="connsiteX10" fmla="*/ 46439 w 305254"/>
                      <a:gd name="connsiteY10" fmla="*/ 52263 h 306600"/>
                      <a:gd name="connsiteX11" fmla="*/ 24099 w 305254"/>
                      <a:gd name="connsiteY11" fmla="*/ 225740 h 306600"/>
                      <a:gd name="connsiteX12" fmla="*/ 24099 w 305254"/>
                      <a:gd name="connsiteY12" fmla="*/ 67606 h 306600"/>
                      <a:gd name="connsiteX13" fmla="*/ 113045 w 305254"/>
                      <a:gd name="connsiteY13" fmla="*/ 115503 h 306600"/>
                      <a:gd name="connsiteX14" fmla="*/ 113045 w 305254"/>
                      <a:gd name="connsiteY14" fmla="*/ 273637 h 306600"/>
                      <a:gd name="connsiteX15" fmla="*/ 281156 w 305254"/>
                      <a:gd name="connsiteY15" fmla="*/ 243742 h 306600"/>
                      <a:gd name="connsiteX16" fmla="*/ 137144 w 305254"/>
                      <a:gd name="connsiteY16" fmla="*/ 278505 h 306600"/>
                      <a:gd name="connsiteX17" fmla="*/ 137144 w 305254"/>
                      <a:gd name="connsiteY17" fmla="*/ 117953 h 306600"/>
                      <a:gd name="connsiteX18" fmla="*/ 199737 w 305254"/>
                      <a:gd name="connsiteY18" fmla="*/ 103919 h 306600"/>
                      <a:gd name="connsiteX19" fmla="*/ 281156 w 305254"/>
                      <a:gd name="connsiteY19" fmla="*/ 85672 h 3066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305254" h="306600">
                        <a:moveTo>
                          <a:pt x="123439" y="306600"/>
                        </a:moveTo>
                        <a:lnTo>
                          <a:pt x="305255" y="262716"/>
                        </a:lnTo>
                        <a:lnTo>
                          <a:pt x="305255" y="63015"/>
                        </a:lnTo>
                        <a:lnTo>
                          <a:pt x="172927" y="0"/>
                        </a:lnTo>
                        <a:lnTo>
                          <a:pt x="0" y="37731"/>
                        </a:lnTo>
                        <a:lnTo>
                          <a:pt x="0" y="240135"/>
                        </a:lnTo>
                        <a:close/>
                        <a:moveTo>
                          <a:pt x="170007" y="25304"/>
                        </a:moveTo>
                        <a:lnTo>
                          <a:pt x="256514" y="66497"/>
                        </a:lnTo>
                        <a:lnTo>
                          <a:pt x="186483" y="82194"/>
                        </a:lnTo>
                        <a:lnTo>
                          <a:pt x="126845" y="95561"/>
                        </a:lnTo>
                        <a:lnTo>
                          <a:pt x="46439" y="52263"/>
                        </a:lnTo>
                        <a:close/>
                        <a:moveTo>
                          <a:pt x="24099" y="225740"/>
                        </a:moveTo>
                        <a:lnTo>
                          <a:pt x="24099" y="67606"/>
                        </a:lnTo>
                        <a:lnTo>
                          <a:pt x="113045" y="115503"/>
                        </a:lnTo>
                        <a:lnTo>
                          <a:pt x="113045" y="273637"/>
                        </a:lnTo>
                        <a:close/>
                        <a:moveTo>
                          <a:pt x="281156" y="243742"/>
                        </a:moveTo>
                        <a:lnTo>
                          <a:pt x="137144" y="278505"/>
                        </a:lnTo>
                        <a:lnTo>
                          <a:pt x="137144" y="117953"/>
                        </a:lnTo>
                        <a:lnTo>
                          <a:pt x="199737" y="103919"/>
                        </a:lnTo>
                        <a:lnTo>
                          <a:pt x="281156" y="85672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52" name="Freeform: Shape 51">
                    <a:extLst>
                      <a:ext uri="{FF2B5EF4-FFF2-40B4-BE49-F238E27FC236}">
                        <a16:creationId xmlns:a16="http://schemas.microsoft.com/office/drawing/2014/main" id="{C1496203-E279-7DE4-8F4D-EE59E1B7DAA7}"/>
                      </a:ext>
                    </a:extLst>
                  </p:cNvPr>
                  <p:cNvSpPr/>
                  <p:nvPr/>
                </p:nvSpPr>
                <p:spPr>
                  <a:xfrm>
                    <a:off x="6473349" y="4933655"/>
                    <a:ext cx="8033" cy="16066"/>
                  </a:xfrm>
                  <a:custGeom>
                    <a:avLst/>
                    <a:gdLst>
                      <a:gd name="connsiteX0" fmla="*/ 0 w 8033"/>
                      <a:gd name="connsiteY0" fmla="*/ 0 h 16066"/>
                      <a:gd name="connsiteX1" fmla="*/ 8033 w 8033"/>
                      <a:gd name="connsiteY1" fmla="*/ 0 h 16066"/>
                      <a:gd name="connsiteX2" fmla="*/ 8033 w 8033"/>
                      <a:gd name="connsiteY2" fmla="*/ 16066 h 16066"/>
                      <a:gd name="connsiteX3" fmla="*/ 0 w 8033"/>
                      <a:gd name="connsiteY3" fmla="*/ 16066 h 160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033" h="16066">
                        <a:moveTo>
                          <a:pt x="0" y="0"/>
                        </a:moveTo>
                        <a:lnTo>
                          <a:pt x="8033" y="0"/>
                        </a:lnTo>
                        <a:lnTo>
                          <a:pt x="8033" y="16066"/>
                        </a:lnTo>
                        <a:lnTo>
                          <a:pt x="0" y="16066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53" name="Freeform: Shape 52">
                    <a:extLst>
                      <a:ext uri="{FF2B5EF4-FFF2-40B4-BE49-F238E27FC236}">
                        <a16:creationId xmlns:a16="http://schemas.microsoft.com/office/drawing/2014/main" id="{2488FEA1-69C0-EA80-9508-4D14DCB7569D}"/>
                      </a:ext>
                    </a:extLst>
                  </p:cNvPr>
                  <p:cNvSpPr/>
                  <p:nvPr/>
                </p:nvSpPr>
                <p:spPr>
                  <a:xfrm>
                    <a:off x="6473349" y="5018001"/>
                    <a:ext cx="8033" cy="16066"/>
                  </a:xfrm>
                  <a:custGeom>
                    <a:avLst/>
                    <a:gdLst>
                      <a:gd name="connsiteX0" fmla="*/ 0 w 8033"/>
                      <a:gd name="connsiteY0" fmla="*/ 0 h 16066"/>
                      <a:gd name="connsiteX1" fmla="*/ 8033 w 8033"/>
                      <a:gd name="connsiteY1" fmla="*/ 0 h 16066"/>
                      <a:gd name="connsiteX2" fmla="*/ 8033 w 8033"/>
                      <a:gd name="connsiteY2" fmla="*/ 16066 h 16066"/>
                      <a:gd name="connsiteX3" fmla="*/ 0 w 8033"/>
                      <a:gd name="connsiteY3" fmla="*/ 16066 h 160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033" h="16066">
                        <a:moveTo>
                          <a:pt x="0" y="0"/>
                        </a:moveTo>
                        <a:lnTo>
                          <a:pt x="8033" y="0"/>
                        </a:lnTo>
                        <a:lnTo>
                          <a:pt x="8033" y="16066"/>
                        </a:lnTo>
                        <a:lnTo>
                          <a:pt x="0" y="16066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54" name="Freeform: Shape 53">
                    <a:extLst>
                      <a:ext uri="{FF2B5EF4-FFF2-40B4-BE49-F238E27FC236}">
                        <a16:creationId xmlns:a16="http://schemas.microsoft.com/office/drawing/2014/main" id="{088B544D-D187-5C49-C19B-4DDF1FBE60C5}"/>
                      </a:ext>
                    </a:extLst>
                  </p:cNvPr>
                  <p:cNvSpPr/>
                  <p:nvPr/>
                </p:nvSpPr>
                <p:spPr>
                  <a:xfrm>
                    <a:off x="6473349" y="5046117"/>
                    <a:ext cx="8033" cy="16066"/>
                  </a:xfrm>
                  <a:custGeom>
                    <a:avLst/>
                    <a:gdLst>
                      <a:gd name="connsiteX0" fmla="*/ 0 w 8033"/>
                      <a:gd name="connsiteY0" fmla="*/ 0 h 16066"/>
                      <a:gd name="connsiteX1" fmla="*/ 8033 w 8033"/>
                      <a:gd name="connsiteY1" fmla="*/ 0 h 16066"/>
                      <a:gd name="connsiteX2" fmla="*/ 8033 w 8033"/>
                      <a:gd name="connsiteY2" fmla="*/ 16066 h 16066"/>
                      <a:gd name="connsiteX3" fmla="*/ 0 w 8033"/>
                      <a:gd name="connsiteY3" fmla="*/ 16066 h 160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033" h="16066">
                        <a:moveTo>
                          <a:pt x="0" y="0"/>
                        </a:moveTo>
                        <a:lnTo>
                          <a:pt x="8033" y="0"/>
                        </a:lnTo>
                        <a:lnTo>
                          <a:pt x="8033" y="16066"/>
                        </a:lnTo>
                        <a:lnTo>
                          <a:pt x="0" y="16066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55" name="Freeform: Shape 54">
                    <a:extLst>
                      <a:ext uri="{FF2B5EF4-FFF2-40B4-BE49-F238E27FC236}">
                        <a16:creationId xmlns:a16="http://schemas.microsoft.com/office/drawing/2014/main" id="{48E45B0D-E44A-1668-C095-27A33D4B2E8C}"/>
                      </a:ext>
                    </a:extLst>
                  </p:cNvPr>
                  <p:cNvSpPr/>
                  <p:nvPr/>
                </p:nvSpPr>
                <p:spPr>
                  <a:xfrm>
                    <a:off x="6473349" y="4961770"/>
                    <a:ext cx="8033" cy="16066"/>
                  </a:xfrm>
                  <a:custGeom>
                    <a:avLst/>
                    <a:gdLst>
                      <a:gd name="connsiteX0" fmla="*/ 0 w 8033"/>
                      <a:gd name="connsiteY0" fmla="*/ 0 h 16066"/>
                      <a:gd name="connsiteX1" fmla="*/ 8033 w 8033"/>
                      <a:gd name="connsiteY1" fmla="*/ 0 h 16066"/>
                      <a:gd name="connsiteX2" fmla="*/ 8033 w 8033"/>
                      <a:gd name="connsiteY2" fmla="*/ 16066 h 16066"/>
                      <a:gd name="connsiteX3" fmla="*/ 0 w 8033"/>
                      <a:gd name="connsiteY3" fmla="*/ 16066 h 160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033" h="16066">
                        <a:moveTo>
                          <a:pt x="0" y="0"/>
                        </a:moveTo>
                        <a:lnTo>
                          <a:pt x="8033" y="0"/>
                        </a:lnTo>
                        <a:lnTo>
                          <a:pt x="8033" y="16066"/>
                        </a:lnTo>
                        <a:lnTo>
                          <a:pt x="0" y="16066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56" name="Freeform: Shape 55">
                    <a:extLst>
                      <a:ext uri="{FF2B5EF4-FFF2-40B4-BE49-F238E27FC236}">
                        <a16:creationId xmlns:a16="http://schemas.microsoft.com/office/drawing/2014/main" id="{76AA37A6-E652-8D0E-BC79-5A3C6794CA2E}"/>
                      </a:ext>
                    </a:extLst>
                  </p:cNvPr>
                  <p:cNvSpPr/>
                  <p:nvPr/>
                </p:nvSpPr>
                <p:spPr>
                  <a:xfrm>
                    <a:off x="6473349" y="5074233"/>
                    <a:ext cx="8033" cy="16066"/>
                  </a:xfrm>
                  <a:custGeom>
                    <a:avLst/>
                    <a:gdLst>
                      <a:gd name="connsiteX0" fmla="*/ 0 w 8033"/>
                      <a:gd name="connsiteY0" fmla="*/ 0 h 16066"/>
                      <a:gd name="connsiteX1" fmla="*/ 8033 w 8033"/>
                      <a:gd name="connsiteY1" fmla="*/ 0 h 16066"/>
                      <a:gd name="connsiteX2" fmla="*/ 8033 w 8033"/>
                      <a:gd name="connsiteY2" fmla="*/ 16066 h 16066"/>
                      <a:gd name="connsiteX3" fmla="*/ 0 w 8033"/>
                      <a:gd name="connsiteY3" fmla="*/ 16066 h 160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033" h="16066">
                        <a:moveTo>
                          <a:pt x="0" y="0"/>
                        </a:moveTo>
                        <a:lnTo>
                          <a:pt x="8033" y="0"/>
                        </a:lnTo>
                        <a:lnTo>
                          <a:pt x="8033" y="16066"/>
                        </a:lnTo>
                        <a:lnTo>
                          <a:pt x="0" y="16066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57" name="Freeform: Shape 56">
                    <a:extLst>
                      <a:ext uri="{FF2B5EF4-FFF2-40B4-BE49-F238E27FC236}">
                        <a16:creationId xmlns:a16="http://schemas.microsoft.com/office/drawing/2014/main" id="{859BDA43-B3C2-6F51-AD8F-6554CE953D98}"/>
                      </a:ext>
                    </a:extLst>
                  </p:cNvPr>
                  <p:cNvSpPr/>
                  <p:nvPr/>
                </p:nvSpPr>
                <p:spPr>
                  <a:xfrm rot="-3939360">
                    <a:off x="6536917" y="5119050"/>
                    <a:ext cx="8033" cy="16066"/>
                  </a:xfrm>
                  <a:custGeom>
                    <a:avLst/>
                    <a:gdLst>
                      <a:gd name="connsiteX0" fmla="*/ 0 w 8033"/>
                      <a:gd name="connsiteY0" fmla="*/ 0 h 16066"/>
                      <a:gd name="connsiteX1" fmla="*/ 8033 w 8033"/>
                      <a:gd name="connsiteY1" fmla="*/ 0 h 16066"/>
                      <a:gd name="connsiteX2" fmla="*/ 8033 w 8033"/>
                      <a:gd name="connsiteY2" fmla="*/ 16066 h 16066"/>
                      <a:gd name="connsiteX3" fmla="*/ 0 w 8033"/>
                      <a:gd name="connsiteY3" fmla="*/ 16066 h 160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033" h="16066">
                        <a:moveTo>
                          <a:pt x="0" y="0"/>
                        </a:moveTo>
                        <a:lnTo>
                          <a:pt x="8033" y="0"/>
                        </a:lnTo>
                        <a:lnTo>
                          <a:pt x="8033" y="16066"/>
                        </a:lnTo>
                        <a:lnTo>
                          <a:pt x="0" y="16066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58" name="Freeform: Shape 57">
                    <a:extLst>
                      <a:ext uri="{FF2B5EF4-FFF2-40B4-BE49-F238E27FC236}">
                        <a16:creationId xmlns:a16="http://schemas.microsoft.com/office/drawing/2014/main" id="{7DA0B80A-20D3-1CB5-0DFE-7C6617F36B1F}"/>
                      </a:ext>
                    </a:extLst>
                  </p:cNvPr>
                  <p:cNvSpPr/>
                  <p:nvPr/>
                </p:nvSpPr>
                <p:spPr>
                  <a:xfrm rot="-737520">
                    <a:off x="6455091" y="5097420"/>
                    <a:ext cx="16066" cy="8033"/>
                  </a:xfrm>
                  <a:custGeom>
                    <a:avLst/>
                    <a:gdLst>
                      <a:gd name="connsiteX0" fmla="*/ 0 w 16066"/>
                      <a:gd name="connsiteY0" fmla="*/ 0 h 8033"/>
                      <a:gd name="connsiteX1" fmla="*/ 16066 w 16066"/>
                      <a:gd name="connsiteY1" fmla="*/ 0 h 8033"/>
                      <a:gd name="connsiteX2" fmla="*/ 16066 w 16066"/>
                      <a:gd name="connsiteY2" fmla="*/ 8033 h 8033"/>
                      <a:gd name="connsiteX3" fmla="*/ 0 w 16066"/>
                      <a:gd name="connsiteY3" fmla="*/ 8033 h 80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066" h="8033">
                        <a:moveTo>
                          <a:pt x="0" y="0"/>
                        </a:moveTo>
                        <a:lnTo>
                          <a:pt x="16066" y="0"/>
                        </a:lnTo>
                        <a:lnTo>
                          <a:pt x="16066" y="8033"/>
                        </a:lnTo>
                        <a:lnTo>
                          <a:pt x="0" y="8033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 dirty="0"/>
                  </a:p>
                </p:txBody>
              </p:sp>
              <p:sp>
                <p:nvSpPr>
                  <p:cNvPr id="59" name="Freeform: Shape 58">
                    <a:extLst>
                      <a:ext uri="{FF2B5EF4-FFF2-40B4-BE49-F238E27FC236}">
                        <a16:creationId xmlns:a16="http://schemas.microsoft.com/office/drawing/2014/main" id="{F8A6E067-E2A6-2CB8-F2DA-B0F8E5BD778C}"/>
                      </a:ext>
                    </a:extLst>
                  </p:cNvPr>
                  <p:cNvSpPr/>
                  <p:nvPr/>
                </p:nvSpPr>
                <p:spPr>
                  <a:xfrm rot="-737520">
                    <a:off x="6345215" y="5121395"/>
                    <a:ext cx="16066" cy="8033"/>
                  </a:xfrm>
                  <a:custGeom>
                    <a:avLst/>
                    <a:gdLst>
                      <a:gd name="connsiteX0" fmla="*/ 0 w 16066"/>
                      <a:gd name="connsiteY0" fmla="*/ 0 h 8033"/>
                      <a:gd name="connsiteX1" fmla="*/ 16066 w 16066"/>
                      <a:gd name="connsiteY1" fmla="*/ 0 h 8033"/>
                      <a:gd name="connsiteX2" fmla="*/ 16066 w 16066"/>
                      <a:gd name="connsiteY2" fmla="*/ 8033 h 8033"/>
                      <a:gd name="connsiteX3" fmla="*/ 0 w 16066"/>
                      <a:gd name="connsiteY3" fmla="*/ 8033 h 80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066" h="8033">
                        <a:moveTo>
                          <a:pt x="0" y="0"/>
                        </a:moveTo>
                        <a:lnTo>
                          <a:pt x="16066" y="0"/>
                        </a:lnTo>
                        <a:lnTo>
                          <a:pt x="16066" y="8033"/>
                        </a:lnTo>
                        <a:lnTo>
                          <a:pt x="0" y="8033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60" name="Freeform: Shape 59">
                    <a:extLst>
                      <a:ext uri="{FF2B5EF4-FFF2-40B4-BE49-F238E27FC236}">
                        <a16:creationId xmlns:a16="http://schemas.microsoft.com/office/drawing/2014/main" id="{D031083F-73CE-F085-D06A-809E63CA75B2}"/>
                      </a:ext>
                    </a:extLst>
                  </p:cNvPr>
                  <p:cNvSpPr/>
                  <p:nvPr/>
                </p:nvSpPr>
                <p:spPr>
                  <a:xfrm rot="-3939779">
                    <a:off x="6511297" y="5107466"/>
                    <a:ext cx="8033" cy="16062"/>
                  </a:xfrm>
                  <a:custGeom>
                    <a:avLst/>
                    <a:gdLst>
                      <a:gd name="connsiteX0" fmla="*/ 0 w 8033"/>
                      <a:gd name="connsiteY0" fmla="*/ 0 h 16062"/>
                      <a:gd name="connsiteX1" fmla="*/ 8033 w 8033"/>
                      <a:gd name="connsiteY1" fmla="*/ 0 h 16062"/>
                      <a:gd name="connsiteX2" fmla="*/ 8033 w 8033"/>
                      <a:gd name="connsiteY2" fmla="*/ 16062 h 16062"/>
                      <a:gd name="connsiteX3" fmla="*/ 0 w 8033"/>
                      <a:gd name="connsiteY3" fmla="*/ 16062 h 160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033" h="16062">
                        <a:moveTo>
                          <a:pt x="0" y="0"/>
                        </a:moveTo>
                        <a:lnTo>
                          <a:pt x="8033" y="0"/>
                        </a:lnTo>
                        <a:lnTo>
                          <a:pt x="8033" y="16062"/>
                        </a:lnTo>
                        <a:lnTo>
                          <a:pt x="0" y="16062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61" name="Freeform: Shape 60">
                    <a:extLst>
                      <a:ext uri="{FF2B5EF4-FFF2-40B4-BE49-F238E27FC236}">
                        <a16:creationId xmlns:a16="http://schemas.microsoft.com/office/drawing/2014/main" id="{BD3F9AB7-494A-0578-C5FF-4E54F4A62A7E}"/>
                      </a:ext>
                    </a:extLst>
                  </p:cNvPr>
                  <p:cNvSpPr/>
                  <p:nvPr/>
                </p:nvSpPr>
                <p:spPr>
                  <a:xfrm rot="-3939360">
                    <a:off x="6562533" y="5130639"/>
                    <a:ext cx="8033" cy="16066"/>
                  </a:xfrm>
                  <a:custGeom>
                    <a:avLst/>
                    <a:gdLst>
                      <a:gd name="connsiteX0" fmla="*/ 0 w 8033"/>
                      <a:gd name="connsiteY0" fmla="*/ 0 h 16066"/>
                      <a:gd name="connsiteX1" fmla="*/ 8033 w 8033"/>
                      <a:gd name="connsiteY1" fmla="*/ 0 h 16066"/>
                      <a:gd name="connsiteX2" fmla="*/ 8033 w 8033"/>
                      <a:gd name="connsiteY2" fmla="*/ 16066 h 16066"/>
                      <a:gd name="connsiteX3" fmla="*/ 0 w 8033"/>
                      <a:gd name="connsiteY3" fmla="*/ 16066 h 160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033" h="16066">
                        <a:moveTo>
                          <a:pt x="0" y="0"/>
                        </a:moveTo>
                        <a:lnTo>
                          <a:pt x="8033" y="0"/>
                        </a:lnTo>
                        <a:lnTo>
                          <a:pt x="8033" y="16066"/>
                        </a:lnTo>
                        <a:lnTo>
                          <a:pt x="0" y="16066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62" name="Freeform: Shape 61">
                    <a:extLst>
                      <a:ext uri="{FF2B5EF4-FFF2-40B4-BE49-F238E27FC236}">
                        <a16:creationId xmlns:a16="http://schemas.microsoft.com/office/drawing/2014/main" id="{CCB1EF08-B2D2-3DD2-CD1A-6C2F7343053A}"/>
                      </a:ext>
                    </a:extLst>
                  </p:cNvPr>
                  <p:cNvSpPr/>
                  <p:nvPr/>
                </p:nvSpPr>
                <p:spPr>
                  <a:xfrm rot="-3939779">
                    <a:off x="6485687" y="5095875"/>
                    <a:ext cx="8033" cy="16066"/>
                  </a:xfrm>
                  <a:custGeom>
                    <a:avLst/>
                    <a:gdLst>
                      <a:gd name="connsiteX0" fmla="*/ 0 w 8033"/>
                      <a:gd name="connsiteY0" fmla="*/ 0 h 16066"/>
                      <a:gd name="connsiteX1" fmla="*/ 8033 w 8033"/>
                      <a:gd name="connsiteY1" fmla="*/ 0 h 16066"/>
                      <a:gd name="connsiteX2" fmla="*/ 8033 w 8033"/>
                      <a:gd name="connsiteY2" fmla="*/ 16066 h 16066"/>
                      <a:gd name="connsiteX3" fmla="*/ 0 w 8033"/>
                      <a:gd name="connsiteY3" fmla="*/ 16066 h 160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033" h="16066">
                        <a:moveTo>
                          <a:pt x="0" y="0"/>
                        </a:moveTo>
                        <a:lnTo>
                          <a:pt x="8033" y="0"/>
                        </a:lnTo>
                        <a:lnTo>
                          <a:pt x="8033" y="16066"/>
                        </a:lnTo>
                        <a:lnTo>
                          <a:pt x="0" y="16066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63" name="Freeform: Shape 62">
                    <a:extLst>
                      <a:ext uri="{FF2B5EF4-FFF2-40B4-BE49-F238E27FC236}">
                        <a16:creationId xmlns:a16="http://schemas.microsoft.com/office/drawing/2014/main" id="{8E492692-9DDC-827A-52C7-DF3AD314D151}"/>
                      </a:ext>
                    </a:extLst>
                  </p:cNvPr>
                  <p:cNvSpPr/>
                  <p:nvPr/>
                </p:nvSpPr>
                <p:spPr>
                  <a:xfrm rot="-737520">
                    <a:off x="6372682" y="5115403"/>
                    <a:ext cx="16066" cy="8033"/>
                  </a:xfrm>
                  <a:custGeom>
                    <a:avLst/>
                    <a:gdLst>
                      <a:gd name="connsiteX0" fmla="*/ 0 w 16066"/>
                      <a:gd name="connsiteY0" fmla="*/ 0 h 8033"/>
                      <a:gd name="connsiteX1" fmla="*/ 16066 w 16066"/>
                      <a:gd name="connsiteY1" fmla="*/ 0 h 8033"/>
                      <a:gd name="connsiteX2" fmla="*/ 16066 w 16066"/>
                      <a:gd name="connsiteY2" fmla="*/ 8033 h 8033"/>
                      <a:gd name="connsiteX3" fmla="*/ 0 w 16066"/>
                      <a:gd name="connsiteY3" fmla="*/ 8033 h 80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066" h="8033">
                        <a:moveTo>
                          <a:pt x="0" y="0"/>
                        </a:moveTo>
                        <a:lnTo>
                          <a:pt x="16066" y="0"/>
                        </a:lnTo>
                        <a:lnTo>
                          <a:pt x="16066" y="8033"/>
                        </a:lnTo>
                        <a:lnTo>
                          <a:pt x="0" y="8033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64" name="Freeform: Shape 63">
                    <a:extLst>
                      <a:ext uri="{FF2B5EF4-FFF2-40B4-BE49-F238E27FC236}">
                        <a16:creationId xmlns:a16="http://schemas.microsoft.com/office/drawing/2014/main" id="{2AA3A45B-D590-702A-6873-874DC4EC8C80}"/>
                      </a:ext>
                    </a:extLst>
                  </p:cNvPr>
                  <p:cNvSpPr/>
                  <p:nvPr/>
                </p:nvSpPr>
                <p:spPr>
                  <a:xfrm rot="-737520">
                    <a:off x="6400153" y="5109411"/>
                    <a:ext cx="16066" cy="8033"/>
                  </a:xfrm>
                  <a:custGeom>
                    <a:avLst/>
                    <a:gdLst>
                      <a:gd name="connsiteX0" fmla="*/ 0 w 16066"/>
                      <a:gd name="connsiteY0" fmla="*/ 0 h 8033"/>
                      <a:gd name="connsiteX1" fmla="*/ 16066 w 16066"/>
                      <a:gd name="connsiteY1" fmla="*/ 0 h 8033"/>
                      <a:gd name="connsiteX2" fmla="*/ 16066 w 16066"/>
                      <a:gd name="connsiteY2" fmla="*/ 8033 h 8033"/>
                      <a:gd name="connsiteX3" fmla="*/ 0 w 16066"/>
                      <a:gd name="connsiteY3" fmla="*/ 8033 h 80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066" h="8033">
                        <a:moveTo>
                          <a:pt x="0" y="0"/>
                        </a:moveTo>
                        <a:lnTo>
                          <a:pt x="16066" y="0"/>
                        </a:lnTo>
                        <a:lnTo>
                          <a:pt x="16066" y="8033"/>
                        </a:lnTo>
                        <a:lnTo>
                          <a:pt x="0" y="8033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</p:grpSp>
            <p:grpSp>
              <p:nvGrpSpPr>
                <p:cNvPr id="21" name="Graphic 11" descr="Cube with solid fill">
                  <a:extLst>
                    <a:ext uri="{FF2B5EF4-FFF2-40B4-BE49-F238E27FC236}">
                      <a16:creationId xmlns:a16="http://schemas.microsoft.com/office/drawing/2014/main" id="{4B90E4B6-BCC8-363D-468A-0CF2CDD8EABF}"/>
                    </a:ext>
                  </a:extLst>
                </p:cNvPr>
                <p:cNvGrpSpPr/>
                <p:nvPr/>
              </p:nvGrpSpPr>
              <p:grpSpPr>
                <a:xfrm>
                  <a:off x="6494657" y="4633923"/>
                  <a:ext cx="305254" cy="306600"/>
                  <a:chOff x="6494657" y="4633923"/>
                  <a:chExt cx="305254" cy="306600"/>
                </a:xfrm>
                <a:grpFill/>
              </p:grpSpPr>
              <p:sp>
                <p:nvSpPr>
                  <p:cNvPr id="37" name="Freeform: Shape 36">
                    <a:extLst>
                      <a:ext uri="{FF2B5EF4-FFF2-40B4-BE49-F238E27FC236}">
                        <a16:creationId xmlns:a16="http://schemas.microsoft.com/office/drawing/2014/main" id="{588D19AE-14FF-A0C7-1399-BDFDC7FAC884}"/>
                      </a:ext>
                    </a:extLst>
                  </p:cNvPr>
                  <p:cNvSpPr/>
                  <p:nvPr/>
                </p:nvSpPr>
                <p:spPr>
                  <a:xfrm>
                    <a:off x="6494657" y="4633923"/>
                    <a:ext cx="305254" cy="306600"/>
                  </a:xfrm>
                  <a:custGeom>
                    <a:avLst/>
                    <a:gdLst>
                      <a:gd name="connsiteX0" fmla="*/ 123439 w 305254"/>
                      <a:gd name="connsiteY0" fmla="*/ 306600 h 306600"/>
                      <a:gd name="connsiteX1" fmla="*/ 305255 w 305254"/>
                      <a:gd name="connsiteY1" fmla="*/ 262716 h 306600"/>
                      <a:gd name="connsiteX2" fmla="*/ 305255 w 305254"/>
                      <a:gd name="connsiteY2" fmla="*/ 63015 h 306600"/>
                      <a:gd name="connsiteX3" fmla="*/ 172927 w 305254"/>
                      <a:gd name="connsiteY3" fmla="*/ 0 h 306600"/>
                      <a:gd name="connsiteX4" fmla="*/ 0 w 305254"/>
                      <a:gd name="connsiteY4" fmla="*/ 37731 h 306600"/>
                      <a:gd name="connsiteX5" fmla="*/ 0 w 305254"/>
                      <a:gd name="connsiteY5" fmla="*/ 240135 h 306600"/>
                      <a:gd name="connsiteX6" fmla="*/ 170007 w 305254"/>
                      <a:gd name="connsiteY6" fmla="*/ 25304 h 306600"/>
                      <a:gd name="connsiteX7" fmla="*/ 256514 w 305254"/>
                      <a:gd name="connsiteY7" fmla="*/ 66497 h 306600"/>
                      <a:gd name="connsiteX8" fmla="*/ 186483 w 305254"/>
                      <a:gd name="connsiteY8" fmla="*/ 82194 h 306600"/>
                      <a:gd name="connsiteX9" fmla="*/ 126845 w 305254"/>
                      <a:gd name="connsiteY9" fmla="*/ 95561 h 306600"/>
                      <a:gd name="connsiteX10" fmla="*/ 46439 w 305254"/>
                      <a:gd name="connsiteY10" fmla="*/ 52263 h 306600"/>
                      <a:gd name="connsiteX11" fmla="*/ 24099 w 305254"/>
                      <a:gd name="connsiteY11" fmla="*/ 225740 h 306600"/>
                      <a:gd name="connsiteX12" fmla="*/ 24099 w 305254"/>
                      <a:gd name="connsiteY12" fmla="*/ 67606 h 306600"/>
                      <a:gd name="connsiteX13" fmla="*/ 113045 w 305254"/>
                      <a:gd name="connsiteY13" fmla="*/ 115503 h 306600"/>
                      <a:gd name="connsiteX14" fmla="*/ 113045 w 305254"/>
                      <a:gd name="connsiteY14" fmla="*/ 273637 h 306600"/>
                      <a:gd name="connsiteX15" fmla="*/ 281156 w 305254"/>
                      <a:gd name="connsiteY15" fmla="*/ 243742 h 306600"/>
                      <a:gd name="connsiteX16" fmla="*/ 137144 w 305254"/>
                      <a:gd name="connsiteY16" fmla="*/ 278505 h 306600"/>
                      <a:gd name="connsiteX17" fmla="*/ 137144 w 305254"/>
                      <a:gd name="connsiteY17" fmla="*/ 117953 h 306600"/>
                      <a:gd name="connsiteX18" fmla="*/ 199737 w 305254"/>
                      <a:gd name="connsiteY18" fmla="*/ 103919 h 306600"/>
                      <a:gd name="connsiteX19" fmla="*/ 281156 w 305254"/>
                      <a:gd name="connsiteY19" fmla="*/ 85672 h 3066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305254" h="306600">
                        <a:moveTo>
                          <a:pt x="123439" y="306600"/>
                        </a:moveTo>
                        <a:lnTo>
                          <a:pt x="305255" y="262716"/>
                        </a:lnTo>
                        <a:lnTo>
                          <a:pt x="305255" y="63015"/>
                        </a:lnTo>
                        <a:lnTo>
                          <a:pt x="172927" y="0"/>
                        </a:lnTo>
                        <a:lnTo>
                          <a:pt x="0" y="37731"/>
                        </a:lnTo>
                        <a:lnTo>
                          <a:pt x="0" y="240135"/>
                        </a:lnTo>
                        <a:close/>
                        <a:moveTo>
                          <a:pt x="170007" y="25304"/>
                        </a:moveTo>
                        <a:lnTo>
                          <a:pt x="256514" y="66497"/>
                        </a:lnTo>
                        <a:lnTo>
                          <a:pt x="186483" y="82194"/>
                        </a:lnTo>
                        <a:lnTo>
                          <a:pt x="126845" y="95561"/>
                        </a:lnTo>
                        <a:lnTo>
                          <a:pt x="46439" y="52263"/>
                        </a:lnTo>
                        <a:close/>
                        <a:moveTo>
                          <a:pt x="24099" y="225740"/>
                        </a:moveTo>
                        <a:lnTo>
                          <a:pt x="24099" y="67606"/>
                        </a:lnTo>
                        <a:lnTo>
                          <a:pt x="113045" y="115503"/>
                        </a:lnTo>
                        <a:lnTo>
                          <a:pt x="113045" y="273637"/>
                        </a:lnTo>
                        <a:close/>
                        <a:moveTo>
                          <a:pt x="281156" y="243742"/>
                        </a:moveTo>
                        <a:lnTo>
                          <a:pt x="137144" y="278505"/>
                        </a:lnTo>
                        <a:lnTo>
                          <a:pt x="137144" y="117953"/>
                        </a:lnTo>
                        <a:lnTo>
                          <a:pt x="199737" y="103919"/>
                        </a:lnTo>
                        <a:lnTo>
                          <a:pt x="281156" y="85672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38" name="Freeform: Shape 37">
                    <a:extLst>
                      <a:ext uri="{FF2B5EF4-FFF2-40B4-BE49-F238E27FC236}">
                        <a16:creationId xmlns:a16="http://schemas.microsoft.com/office/drawing/2014/main" id="{5C28789A-1CBF-7E92-9591-FCFFAC7C936E}"/>
                      </a:ext>
                    </a:extLst>
                  </p:cNvPr>
                  <p:cNvSpPr/>
                  <p:nvPr/>
                </p:nvSpPr>
                <p:spPr>
                  <a:xfrm>
                    <a:off x="6662105" y="4667405"/>
                    <a:ext cx="8033" cy="16066"/>
                  </a:xfrm>
                  <a:custGeom>
                    <a:avLst/>
                    <a:gdLst>
                      <a:gd name="connsiteX0" fmla="*/ 0 w 8033"/>
                      <a:gd name="connsiteY0" fmla="*/ 0 h 16066"/>
                      <a:gd name="connsiteX1" fmla="*/ 8033 w 8033"/>
                      <a:gd name="connsiteY1" fmla="*/ 0 h 16066"/>
                      <a:gd name="connsiteX2" fmla="*/ 8033 w 8033"/>
                      <a:gd name="connsiteY2" fmla="*/ 16066 h 16066"/>
                      <a:gd name="connsiteX3" fmla="*/ 0 w 8033"/>
                      <a:gd name="connsiteY3" fmla="*/ 16066 h 160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033" h="16066">
                        <a:moveTo>
                          <a:pt x="0" y="0"/>
                        </a:moveTo>
                        <a:lnTo>
                          <a:pt x="8033" y="0"/>
                        </a:lnTo>
                        <a:lnTo>
                          <a:pt x="8033" y="16066"/>
                        </a:lnTo>
                        <a:lnTo>
                          <a:pt x="0" y="16066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39" name="Freeform: Shape 38">
                    <a:extLst>
                      <a:ext uri="{FF2B5EF4-FFF2-40B4-BE49-F238E27FC236}">
                        <a16:creationId xmlns:a16="http://schemas.microsoft.com/office/drawing/2014/main" id="{494E1E51-0E28-5F89-34A4-717751A37E96}"/>
                      </a:ext>
                    </a:extLst>
                  </p:cNvPr>
                  <p:cNvSpPr/>
                  <p:nvPr/>
                </p:nvSpPr>
                <p:spPr>
                  <a:xfrm>
                    <a:off x="6662105" y="4751751"/>
                    <a:ext cx="8033" cy="16066"/>
                  </a:xfrm>
                  <a:custGeom>
                    <a:avLst/>
                    <a:gdLst>
                      <a:gd name="connsiteX0" fmla="*/ 0 w 8033"/>
                      <a:gd name="connsiteY0" fmla="*/ 0 h 16066"/>
                      <a:gd name="connsiteX1" fmla="*/ 8033 w 8033"/>
                      <a:gd name="connsiteY1" fmla="*/ 0 h 16066"/>
                      <a:gd name="connsiteX2" fmla="*/ 8033 w 8033"/>
                      <a:gd name="connsiteY2" fmla="*/ 16066 h 16066"/>
                      <a:gd name="connsiteX3" fmla="*/ 0 w 8033"/>
                      <a:gd name="connsiteY3" fmla="*/ 16066 h 160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033" h="16066">
                        <a:moveTo>
                          <a:pt x="0" y="0"/>
                        </a:moveTo>
                        <a:lnTo>
                          <a:pt x="8033" y="0"/>
                        </a:lnTo>
                        <a:lnTo>
                          <a:pt x="8033" y="16066"/>
                        </a:lnTo>
                        <a:lnTo>
                          <a:pt x="0" y="16066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40" name="Freeform: Shape 39">
                    <a:extLst>
                      <a:ext uri="{FF2B5EF4-FFF2-40B4-BE49-F238E27FC236}">
                        <a16:creationId xmlns:a16="http://schemas.microsoft.com/office/drawing/2014/main" id="{55F62D32-E31E-3897-22B2-1304A9E1A171}"/>
                      </a:ext>
                    </a:extLst>
                  </p:cNvPr>
                  <p:cNvSpPr/>
                  <p:nvPr/>
                </p:nvSpPr>
                <p:spPr>
                  <a:xfrm>
                    <a:off x="6662105" y="4779867"/>
                    <a:ext cx="8033" cy="16066"/>
                  </a:xfrm>
                  <a:custGeom>
                    <a:avLst/>
                    <a:gdLst>
                      <a:gd name="connsiteX0" fmla="*/ 0 w 8033"/>
                      <a:gd name="connsiteY0" fmla="*/ 0 h 16066"/>
                      <a:gd name="connsiteX1" fmla="*/ 8033 w 8033"/>
                      <a:gd name="connsiteY1" fmla="*/ 0 h 16066"/>
                      <a:gd name="connsiteX2" fmla="*/ 8033 w 8033"/>
                      <a:gd name="connsiteY2" fmla="*/ 16066 h 16066"/>
                      <a:gd name="connsiteX3" fmla="*/ 0 w 8033"/>
                      <a:gd name="connsiteY3" fmla="*/ 16066 h 160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033" h="16066">
                        <a:moveTo>
                          <a:pt x="0" y="0"/>
                        </a:moveTo>
                        <a:lnTo>
                          <a:pt x="8033" y="0"/>
                        </a:lnTo>
                        <a:lnTo>
                          <a:pt x="8033" y="16066"/>
                        </a:lnTo>
                        <a:lnTo>
                          <a:pt x="0" y="16066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41" name="Freeform: Shape 40">
                    <a:extLst>
                      <a:ext uri="{FF2B5EF4-FFF2-40B4-BE49-F238E27FC236}">
                        <a16:creationId xmlns:a16="http://schemas.microsoft.com/office/drawing/2014/main" id="{33FE4907-F380-7749-1F9C-8C748E15BAC6}"/>
                      </a:ext>
                    </a:extLst>
                  </p:cNvPr>
                  <p:cNvSpPr/>
                  <p:nvPr/>
                </p:nvSpPr>
                <p:spPr>
                  <a:xfrm>
                    <a:off x="6662105" y="4695520"/>
                    <a:ext cx="8033" cy="16066"/>
                  </a:xfrm>
                  <a:custGeom>
                    <a:avLst/>
                    <a:gdLst>
                      <a:gd name="connsiteX0" fmla="*/ 0 w 8033"/>
                      <a:gd name="connsiteY0" fmla="*/ 0 h 16066"/>
                      <a:gd name="connsiteX1" fmla="*/ 8033 w 8033"/>
                      <a:gd name="connsiteY1" fmla="*/ 0 h 16066"/>
                      <a:gd name="connsiteX2" fmla="*/ 8033 w 8033"/>
                      <a:gd name="connsiteY2" fmla="*/ 16066 h 16066"/>
                      <a:gd name="connsiteX3" fmla="*/ 0 w 8033"/>
                      <a:gd name="connsiteY3" fmla="*/ 16066 h 160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033" h="16066">
                        <a:moveTo>
                          <a:pt x="0" y="0"/>
                        </a:moveTo>
                        <a:lnTo>
                          <a:pt x="8033" y="0"/>
                        </a:lnTo>
                        <a:lnTo>
                          <a:pt x="8033" y="16066"/>
                        </a:lnTo>
                        <a:lnTo>
                          <a:pt x="0" y="16066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42" name="Freeform: Shape 41">
                    <a:extLst>
                      <a:ext uri="{FF2B5EF4-FFF2-40B4-BE49-F238E27FC236}">
                        <a16:creationId xmlns:a16="http://schemas.microsoft.com/office/drawing/2014/main" id="{427CC812-6026-9F0C-801D-DE1B0AAA802B}"/>
                      </a:ext>
                    </a:extLst>
                  </p:cNvPr>
                  <p:cNvSpPr/>
                  <p:nvPr/>
                </p:nvSpPr>
                <p:spPr>
                  <a:xfrm>
                    <a:off x="6662105" y="4807983"/>
                    <a:ext cx="8033" cy="16066"/>
                  </a:xfrm>
                  <a:custGeom>
                    <a:avLst/>
                    <a:gdLst>
                      <a:gd name="connsiteX0" fmla="*/ 0 w 8033"/>
                      <a:gd name="connsiteY0" fmla="*/ 0 h 16066"/>
                      <a:gd name="connsiteX1" fmla="*/ 8033 w 8033"/>
                      <a:gd name="connsiteY1" fmla="*/ 0 h 16066"/>
                      <a:gd name="connsiteX2" fmla="*/ 8033 w 8033"/>
                      <a:gd name="connsiteY2" fmla="*/ 16066 h 16066"/>
                      <a:gd name="connsiteX3" fmla="*/ 0 w 8033"/>
                      <a:gd name="connsiteY3" fmla="*/ 16066 h 160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033" h="16066">
                        <a:moveTo>
                          <a:pt x="0" y="0"/>
                        </a:moveTo>
                        <a:lnTo>
                          <a:pt x="8033" y="0"/>
                        </a:lnTo>
                        <a:lnTo>
                          <a:pt x="8033" y="16066"/>
                        </a:lnTo>
                        <a:lnTo>
                          <a:pt x="0" y="16066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43" name="Freeform: Shape 42">
                    <a:extLst>
                      <a:ext uri="{FF2B5EF4-FFF2-40B4-BE49-F238E27FC236}">
                        <a16:creationId xmlns:a16="http://schemas.microsoft.com/office/drawing/2014/main" id="{966A1CDF-335A-3669-9B1A-D31745224AFC}"/>
                      </a:ext>
                    </a:extLst>
                  </p:cNvPr>
                  <p:cNvSpPr/>
                  <p:nvPr/>
                </p:nvSpPr>
                <p:spPr>
                  <a:xfrm rot="-3939360">
                    <a:off x="6725673" y="4852800"/>
                    <a:ext cx="8033" cy="16066"/>
                  </a:xfrm>
                  <a:custGeom>
                    <a:avLst/>
                    <a:gdLst>
                      <a:gd name="connsiteX0" fmla="*/ 0 w 8033"/>
                      <a:gd name="connsiteY0" fmla="*/ 0 h 16066"/>
                      <a:gd name="connsiteX1" fmla="*/ 8033 w 8033"/>
                      <a:gd name="connsiteY1" fmla="*/ 0 h 16066"/>
                      <a:gd name="connsiteX2" fmla="*/ 8033 w 8033"/>
                      <a:gd name="connsiteY2" fmla="*/ 16066 h 16066"/>
                      <a:gd name="connsiteX3" fmla="*/ 0 w 8033"/>
                      <a:gd name="connsiteY3" fmla="*/ 16066 h 160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033" h="16066">
                        <a:moveTo>
                          <a:pt x="0" y="0"/>
                        </a:moveTo>
                        <a:lnTo>
                          <a:pt x="8033" y="0"/>
                        </a:lnTo>
                        <a:lnTo>
                          <a:pt x="8033" y="16066"/>
                        </a:lnTo>
                        <a:lnTo>
                          <a:pt x="0" y="16066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44" name="Freeform: Shape 43">
                    <a:extLst>
                      <a:ext uri="{FF2B5EF4-FFF2-40B4-BE49-F238E27FC236}">
                        <a16:creationId xmlns:a16="http://schemas.microsoft.com/office/drawing/2014/main" id="{63CB1857-10D2-060D-2B4C-112298BE3560}"/>
                      </a:ext>
                    </a:extLst>
                  </p:cNvPr>
                  <p:cNvSpPr/>
                  <p:nvPr/>
                </p:nvSpPr>
                <p:spPr>
                  <a:xfrm rot="-737520">
                    <a:off x="6643847" y="4831170"/>
                    <a:ext cx="16066" cy="8033"/>
                  </a:xfrm>
                  <a:custGeom>
                    <a:avLst/>
                    <a:gdLst>
                      <a:gd name="connsiteX0" fmla="*/ 0 w 16066"/>
                      <a:gd name="connsiteY0" fmla="*/ 0 h 8033"/>
                      <a:gd name="connsiteX1" fmla="*/ 16066 w 16066"/>
                      <a:gd name="connsiteY1" fmla="*/ 0 h 8033"/>
                      <a:gd name="connsiteX2" fmla="*/ 16066 w 16066"/>
                      <a:gd name="connsiteY2" fmla="*/ 8033 h 8033"/>
                      <a:gd name="connsiteX3" fmla="*/ 0 w 16066"/>
                      <a:gd name="connsiteY3" fmla="*/ 8033 h 80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066" h="8033">
                        <a:moveTo>
                          <a:pt x="0" y="0"/>
                        </a:moveTo>
                        <a:lnTo>
                          <a:pt x="16066" y="0"/>
                        </a:lnTo>
                        <a:lnTo>
                          <a:pt x="16066" y="8033"/>
                        </a:lnTo>
                        <a:lnTo>
                          <a:pt x="0" y="8033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45" name="Freeform: Shape 44">
                    <a:extLst>
                      <a:ext uri="{FF2B5EF4-FFF2-40B4-BE49-F238E27FC236}">
                        <a16:creationId xmlns:a16="http://schemas.microsoft.com/office/drawing/2014/main" id="{A45B8669-9BFC-2D39-BDD9-CC901461CF4E}"/>
                      </a:ext>
                    </a:extLst>
                  </p:cNvPr>
                  <p:cNvSpPr/>
                  <p:nvPr/>
                </p:nvSpPr>
                <p:spPr>
                  <a:xfrm rot="-737520">
                    <a:off x="6533971" y="4855145"/>
                    <a:ext cx="16066" cy="8033"/>
                  </a:xfrm>
                  <a:custGeom>
                    <a:avLst/>
                    <a:gdLst>
                      <a:gd name="connsiteX0" fmla="*/ 0 w 16066"/>
                      <a:gd name="connsiteY0" fmla="*/ 0 h 8033"/>
                      <a:gd name="connsiteX1" fmla="*/ 16066 w 16066"/>
                      <a:gd name="connsiteY1" fmla="*/ 0 h 8033"/>
                      <a:gd name="connsiteX2" fmla="*/ 16066 w 16066"/>
                      <a:gd name="connsiteY2" fmla="*/ 8033 h 8033"/>
                      <a:gd name="connsiteX3" fmla="*/ 0 w 16066"/>
                      <a:gd name="connsiteY3" fmla="*/ 8033 h 80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066" h="8033">
                        <a:moveTo>
                          <a:pt x="0" y="0"/>
                        </a:moveTo>
                        <a:lnTo>
                          <a:pt x="16066" y="0"/>
                        </a:lnTo>
                        <a:lnTo>
                          <a:pt x="16066" y="8033"/>
                        </a:lnTo>
                        <a:lnTo>
                          <a:pt x="0" y="8033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46" name="Freeform: Shape 45">
                    <a:extLst>
                      <a:ext uri="{FF2B5EF4-FFF2-40B4-BE49-F238E27FC236}">
                        <a16:creationId xmlns:a16="http://schemas.microsoft.com/office/drawing/2014/main" id="{63D36542-EB06-264A-8ECC-E50655F8868F}"/>
                      </a:ext>
                    </a:extLst>
                  </p:cNvPr>
                  <p:cNvSpPr/>
                  <p:nvPr/>
                </p:nvSpPr>
                <p:spPr>
                  <a:xfrm rot="-3939779">
                    <a:off x="6700053" y="4841216"/>
                    <a:ext cx="8033" cy="16062"/>
                  </a:xfrm>
                  <a:custGeom>
                    <a:avLst/>
                    <a:gdLst>
                      <a:gd name="connsiteX0" fmla="*/ 0 w 8033"/>
                      <a:gd name="connsiteY0" fmla="*/ 0 h 16062"/>
                      <a:gd name="connsiteX1" fmla="*/ 8033 w 8033"/>
                      <a:gd name="connsiteY1" fmla="*/ 0 h 16062"/>
                      <a:gd name="connsiteX2" fmla="*/ 8033 w 8033"/>
                      <a:gd name="connsiteY2" fmla="*/ 16062 h 16062"/>
                      <a:gd name="connsiteX3" fmla="*/ 0 w 8033"/>
                      <a:gd name="connsiteY3" fmla="*/ 16062 h 160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033" h="16062">
                        <a:moveTo>
                          <a:pt x="0" y="0"/>
                        </a:moveTo>
                        <a:lnTo>
                          <a:pt x="8033" y="0"/>
                        </a:lnTo>
                        <a:lnTo>
                          <a:pt x="8033" y="16062"/>
                        </a:lnTo>
                        <a:lnTo>
                          <a:pt x="0" y="16062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47" name="Freeform: Shape 46">
                    <a:extLst>
                      <a:ext uri="{FF2B5EF4-FFF2-40B4-BE49-F238E27FC236}">
                        <a16:creationId xmlns:a16="http://schemas.microsoft.com/office/drawing/2014/main" id="{B02D40E3-1150-253D-5981-70F336F41AE8}"/>
                      </a:ext>
                    </a:extLst>
                  </p:cNvPr>
                  <p:cNvSpPr/>
                  <p:nvPr/>
                </p:nvSpPr>
                <p:spPr>
                  <a:xfrm rot="-3939360">
                    <a:off x="6751289" y="4864389"/>
                    <a:ext cx="8033" cy="16066"/>
                  </a:xfrm>
                  <a:custGeom>
                    <a:avLst/>
                    <a:gdLst>
                      <a:gd name="connsiteX0" fmla="*/ 0 w 8033"/>
                      <a:gd name="connsiteY0" fmla="*/ 0 h 16066"/>
                      <a:gd name="connsiteX1" fmla="*/ 8033 w 8033"/>
                      <a:gd name="connsiteY1" fmla="*/ 0 h 16066"/>
                      <a:gd name="connsiteX2" fmla="*/ 8033 w 8033"/>
                      <a:gd name="connsiteY2" fmla="*/ 16066 h 16066"/>
                      <a:gd name="connsiteX3" fmla="*/ 0 w 8033"/>
                      <a:gd name="connsiteY3" fmla="*/ 16066 h 160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033" h="16066">
                        <a:moveTo>
                          <a:pt x="0" y="0"/>
                        </a:moveTo>
                        <a:lnTo>
                          <a:pt x="8033" y="0"/>
                        </a:lnTo>
                        <a:lnTo>
                          <a:pt x="8033" y="16066"/>
                        </a:lnTo>
                        <a:lnTo>
                          <a:pt x="0" y="16066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48" name="Freeform: Shape 47">
                    <a:extLst>
                      <a:ext uri="{FF2B5EF4-FFF2-40B4-BE49-F238E27FC236}">
                        <a16:creationId xmlns:a16="http://schemas.microsoft.com/office/drawing/2014/main" id="{FE1FE009-CFCA-1E43-A15F-0764C086816C}"/>
                      </a:ext>
                    </a:extLst>
                  </p:cNvPr>
                  <p:cNvSpPr/>
                  <p:nvPr/>
                </p:nvSpPr>
                <p:spPr>
                  <a:xfrm rot="-3939779">
                    <a:off x="6674443" y="4829625"/>
                    <a:ext cx="8033" cy="16066"/>
                  </a:xfrm>
                  <a:custGeom>
                    <a:avLst/>
                    <a:gdLst>
                      <a:gd name="connsiteX0" fmla="*/ 0 w 8033"/>
                      <a:gd name="connsiteY0" fmla="*/ 0 h 16066"/>
                      <a:gd name="connsiteX1" fmla="*/ 8033 w 8033"/>
                      <a:gd name="connsiteY1" fmla="*/ 0 h 16066"/>
                      <a:gd name="connsiteX2" fmla="*/ 8033 w 8033"/>
                      <a:gd name="connsiteY2" fmla="*/ 16066 h 16066"/>
                      <a:gd name="connsiteX3" fmla="*/ 0 w 8033"/>
                      <a:gd name="connsiteY3" fmla="*/ 16066 h 160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033" h="16066">
                        <a:moveTo>
                          <a:pt x="0" y="0"/>
                        </a:moveTo>
                        <a:lnTo>
                          <a:pt x="8033" y="0"/>
                        </a:lnTo>
                        <a:lnTo>
                          <a:pt x="8033" y="16066"/>
                        </a:lnTo>
                        <a:lnTo>
                          <a:pt x="0" y="16066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49" name="Freeform: Shape 48">
                    <a:extLst>
                      <a:ext uri="{FF2B5EF4-FFF2-40B4-BE49-F238E27FC236}">
                        <a16:creationId xmlns:a16="http://schemas.microsoft.com/office/drawing/2014/main" id="{B9F5957F-AA80-9E9F-0B34-4AFFDD9C6610}"/>
                      </a:ext>
                    </a:extLst>
                  </p:cNvPr>
                  <p:cNvSpPr/>
                  <p:nvPr/>
                </p:nvSpPr>
                <p:spPr>
                  <a:xfrm rot="-737520">
                    <a:off x="6561438" y="4849153"/>
                    <a:ext cx="16066" cy="8033"/>
                  </a:xfrm>
                  <a:custGeom>
                    <a:avLst/>
                    <a:gdLst>
                      <a:gd name="connsiteX0" fmla="*/ 0 w 16066"/>
                      <a:gd name="connsiteY0" fmla="*/ 0 h 8033"/>
                      <a:gd name="connsiteX1" fmla="*/ 16066 w 16066"/>
                      <a:gd name="connsiteY1" fmla="*/ 0 h 8033"/>
                      <a:gd name="connsiteX2" fmla="*/ 16066 w 16066"/>
                      <a:gd name="connsiteY2" fmla="*/ 8033 h 8033"/>
                      <a:gd name="connsiteX3" fmla="*/ 0 w 16066"/>
                      <a:gd name="connsiteY3" fmla="*/ 8033 h 80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066" h="8033">
                        <a:moveTo>
                          <a:pt x="0" y="0"/>
                        </a:moveTo>
                        <a:lnTo>
                          <a:pt x="16066" y="0"/>
                        </a:lnTo>
                        <a:lnTo>
                          <a:pt x="16066" y="8033"/>
                        </a:lnTo>
                        <a:lnTo>
                          <a:pt x="0" y="8033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50" name="Freeform: Shape 49">
                    <a:extLst>
                      <a:ext uri="{FF2B5EF4-FFF2-40B4-BE49-F238E27FC236}">
                        <a16:creationId xmlns:a16="http://schemas.microsoft.com/office/drawing/2014/main" id="{7654DE16-5151-ED39-87B5-6A644A95A040}"/>
                      </a:ext>
                    </a:extLst>
                  </p:cNvPr>
                  <p:cNvSpPr/>
                  <p:nvPr/>
                </p:nvSpPr>
                <p:spPr>
                  <a:xfrm rot="-737520">
                    <a:off x="6588909" y="4843161"/>
                    <a:ext cx="16066" cy="8033"/>
                  </a:xfrm>
                  <a:custGeom>
                    <a:avLst/>
                    <a:gdLst>
                      <a:gd name="connsiteX0" fmla="*/ 0 w 16066"/>
                      <a:gd name="connsiteY0" fmla="*/ 0 h 8033"/>
                      <a:gd name="connsiteX1" fmla="*/ 16066 w 16066"/>
                      <a:gd name="connsiteY1" fmla="*/ 0 h 8033"/>
                      <a:gd name="connsiteX2" fmla="*/ 16066 w 16066"/>
                      <a:gd name="connsiteY2" fmla="*/ 8033 h 8033"/>
                      <a:gd name="connsiteX3" fmla="*/ 0 w 16066"/>
                      <a:gd name="connsiteY3" fmla="*/ 8033 h 80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066" h="8033">
                        <a:moveTo>
                          <a:pt x="0" y="0"/>
                        </a:moveTo>
                        <a:lnTo>
                          <a:pt x="16066" y="0"/>
                        </a:lnTo>
                        <a:lnTo>
                          <a:pt x="16066" y="8033"/>
                        </a:lnTo>
                        <a:lnTo>
                          <a:pt x="0" y="8033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</p:grpSp>
            <p:grpSp>
              <p:nvGrpSpPr>
                <p:cNvPr id="22" name="Graphic 12" descr="Cube with solid fill">
                  <a:extLst>
                    <a:ext uri="{FF2B5EF4-FFF2-40B4-BE49-F238E27FC236}">
                      <a16:creationId xmlns:a16="http://schemas.microsoft.com/office/drawing/2014/main" id="{9FB39CCE-D33E-205F-11A9-06B051A316D3}"/>
                    </a:ext>
                  </a:extLst>
                </p:cNvPr>
                <p:cNvGrpSpPr/>
                <p:nvPr/>
              </p:nvGrpSpPr>
              <p:grpSpPr>
                <a:xfrm>
                  <a:off x="6640321" y="4918013"/>
                  <a:ext cx="305254" cy="306600"/>
                  <a:chOff x="6640321" y="4918013"/>
                  <a:chExt cx="305254" cy="306600"/>
                </a:xfrm>
                <a:grpFill/>
              </p:grpSpPr>
              <p:sp>
                <p:nvSpPr>
                  <p:cNvPr id="23" name="Freeform: Shape 22">
                    <a:extLst>
                      <a:ext uri="{FF2B5EF4-FFF2-40B4-BE49-F238E27FC236}">
                        <a16:creationId xmlns:a16="http://schemas.microsoft.com/office/drawing/2014/main" id="{33759080-1DBC-1CA9-0B29-224EC3B67732}"/>
                      </a:ext>
                    </a:extLst>
                  </p:cNvPr>
                  <p:cNvSpPr/>
                  <p:nvPr/>
                </p:nvSpPr>
                <p:spPr>
                  <a:xfrm>
                    <a:off x="6640321" y="4918013"/>
                    <a:ext cx="305254" cy="306600"/>
                  </a:xfrm>
                  <a:custGeom>
                    <a:avLst/>
                    <a:gdLst>
                      <a:gd name="connsiteX0" fmla="*/ 123439 w 305254"/>
                      <a:gd name="connsiteY0" fmla="*/ 306600 h 306600"/>
                      <a:gd name="connsiteX1" fmla="*/ 305255 w 305254"/>
                      <a:gd name="connsiteY1" fmla="*/ 262716 h 306600"/>
                      <a:gd name="connsiteX2" fmla="*/ 305255 w 305254"/>
                      <a:gd name="connsiteY2" fmla="*/ 63015 h 306600"/>
                      <a:gd name="connsiteX3" fmla="*/ 172927 w 305254"/>
                      <a:gd name="connsiteY3" fmla="*/ 0 h 306600"/>
                      <a:gd name="connsiteX4" fmla="*/ 0 w 305254"/>
                      <a:gd name="connsiteY4" fmla="*/ 37731 h 306600"/>
                      <a:gd name="connsiteX5" fmla="*/ 0 w 305254"/>
                      <a:gd name="connsiteY5" fmla="*/ 240135 h 306600"/>
                      <a:gd name="connsiteX6" fmla="*/ 170007 w 305254"/>
                      <a:gd name="connsiteY6" fmla="*/ 25304 h 306600"/>
                      <a:gd name="connsiteX7" fmla="*/ 256514 w 305254"/>
                      <a:gd name="connsiteY7" fmla="*/ 66497 h 306600"/>
                      <a:gd name="connsiteX8" fmla="*/ 186483 w 305254"/>
                      <a:gd name="connsiteY8" fmla="*/ 82194 h 306600"/>
                      <a:gd name="connsiteX9" fmla="*/ 126845 w 305254"/>
                      <a:gd name="connsiteY9" fmla="*/ 95561 h 306600"/>
                      <a:gd name="connsiteX10" fmla="*/ 46439 w 305254"/>
                      <a:gd name="connsiteY10" fmla="*/ 52263 h 306600"/>
                      <a:gd name="connsiteX11" fmla="*/ 24099 w 305254"/>
                      <a:gd name="connsiteY11" fmla="*/ 225740 h 306600"/>
                      <a:gd name="connsiteX12" fmla="*/ 24099 w 305254"/>
                      <a:gd name="connsiteY12" fmla="*/ 67606 h 306600"/>
                      <a:gd name="connsiteX13" fmla="*/ 113045 w 305254"/>
                      <a:gd name="connsiteY13" fmla="*/ 115503 h 306600"/>
                      <a:gd name="connsiteX14" fmla="*/ 113045 w 305254"/>
                      <a:gd name="connsiteY14" fmla="*/ 273637 h 306600"/>
                      <a:gd name="connsiteX15" fmla="*/ 281156 w 305254"/>
                      <a:gd name="connsiteY15" fmla="*/ 243742 h 306600"/>
                      <a:gd name="connsiteX16" fmla="*/ 137144 w 305254"/>
                      <a:gd name="connsiteY16" fmla="*/ 278505 h 306600"/>
                      <a:gd name="connsiteX17" fmla="*/ 137144 w 305254"/>
                      <a:gd name="connsiteY17" fmla="*/ 117953 h 306600"/>
                      <a:gd name="connsiteX18" fmla="*/ 199737 w 305254"/>
                      <a:gd name="connsiteY18" fmla="*/ 103919 h 306600"/>
                      <a:gd name="connsiteX19" fmla="*/ 281156 w 305254"/>
                      <a:gd name="connsiteY19" fmla="*/ 85672 h 3066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305254" h="306600">
                        <a:moveTo>
                          <a:pt x="123439" y="306600"/>
                        </a:moveTo>
                        <a:lnTo>
                          <a:pt x="305255" y="262716"/>
                        </a:lnTo>
                        <a:lnTo>
                          <a:pt x="305255" y="63015"/>
                        </a:lnTo>
                        <a:lnTo>
                          <a:pt x="172927" y="0"/>
                        </a:lnTo>
                        <a:lnTo>
                          <a:pt x="0" y="37731"/>
                        </a:lnTo>
                        <a:lnTo>
                          <a:pt x="0" y="240135"/>
                        </a:lnTo>
                        <a:close/>
                        <a:moveTo>
                          <a:pt x="170007" y="25304"/>
                        </a:moveTo>
                        <a:lnTo>
                          <a:pt x="256514" y="66497"/>
                        </a:lnTo>
                        <a:lnTo>
                          <a:pt x="186483" y="82194"/>
                        </a:lnTo>
                        <a:lnTo>
                          <a:pt x="126845" y="95561"/>
                        </a:lnTo>
                        <a:lnTo>
                          <a:pt x="46439" y="52263"/>
                        </a:lnTo>
                        <a:close/>
                        <a:moveTo>
                          <a:pt x="24099" y="225740"/>
                        </a:moveTo>
                        <a:lnTo>
                          <a:pt x="24099" y="67606"/>
                        </a:lnTo>
                        <a:lnTo>
                          <a:pt x="113045" y="115503"/>
                        </a:lnTo>
                        <a:lnTo>
                          <a:pt x="113045" y="273637"/>
                        </a:lnTo>
                        <a:close/>
                        <a:moveTo>
                          <a:pt x="281156" y="243742"/>
                        </a:moveTo>
                        <a:lnTo>
                          <a:pt x="137144" y="278505"/>
                        </a:lnTo>
                        <a:lnTo>
                          <a:pt x="137144" y="117953"/>
                        </a:lnTo>
                        <a:lnTo>
                          <a:pt x="199737" y="103919"/>
                        </a:lnTo>
                        <a:lnTo>
                          <a:pt x="281156" y="85672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 dirty="0"/>
                  </a:p>
                </p:txBody>
              </p:sp>
              <p:sp>
                <p:nvSpPr>
                  <p:cNvPr id="24" name="Freeform: Shape 23">
                    <a:extLst>
                      <a:ext uri="{FF2B5EF4-FFF2-40B4-BE49-F238E27FC236}">
                        <a16:creationId xmlns:a16="http://schemas.microsoft.com/office/drawing/2014/main" id="{133C1832-4527-1331-4CEB-D224E4289BAD}"/>
                      </a:ext>
                    </a:extLst>
                  </p:cNvPr>
                  <p:cNvSpPr/>
                  <p:nvPr/>
                </p:nvSpPr>
                <p:spPr>
                  <a:xfrm>
                    <a:off x="6807769" y="4951495"/>
                    <a:ext cx="8033" cy="16066"/>
                  </a:xfrm>
                  <a:custGeom>
                    <a:avLst/>
                    <a:gdLst>
                      <a:gd name="connsiteX0" fmla="*/ 0 w 8033"/>
                      <a:gd name="connsiteY0" fmla="*/ 0 h 16066"/>
                      <a:gd name="connsiteX1" fmla="*/ 8033 w 8033"/>
                      <a:gd name="connsiteY1" fmla="*/ 0 h 16066"/>
                      <a:gd name="connsiteX2" fmla="*/ 8033 w 8033"/>
                      <a:gd name="connsiteY2" fmla="*/ 16066 h 16066"/>
                      <a:gd name="connsiteX3" fmla="*/ 0 w 8033"/>
                      <a:gd name="connsiteY3" fmla="*/ 16066 h 160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033" h="16066">
                        <a:moveTo>
                          <a:pt x="0" y="0"/>
                        </a:moveTo>
                        <a:lnTo>
                          <a:pt x="8033" y="0"/>
                        </a:lnTo>
                        <a:lnTo>
                          <a:pt x="8033" y="16066"/>
                        </a:lnTo>
                        <a:lnTo>
                          <a:pt x="0" y="16066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25" name="Freeform: Shape 24">
                    <a:extLst>
                      <a:ext uri="{FF2B5EF4-FFF2-40B4-BE49-F238E27FC236}">
                        <a16:creationId xmlns:a16="http://schemas.microsoft.com/office/drawing/2014/main" id="{ECA43C16-8D93-FDEA-C5B4-D88C7D134826}"/>
                      </a:ext>
                    </a:extLst>
                  </p:cNvPr>
                  <p:cNvSpPr/>
                  <p:nvPr/>
                </p:nvSpPr>
                <p:spPr>
                  <a:xfrm>
                    <a:off x="6807769" y="5035841"/>
                    <a:ext cx="8033" cy="16066"/>
                  </a:xfrm>
                  <a:custGeom>
                    <a:avLst/>
                    <a:gdLst>
                      <a:gd name="connsiteX0" fmla="*/ 0 w 8033"/>
                      <a:gd name="connsiteY0" fmla="*/ 0 h 16066"/>
                      <a:gd name="connsiteX1" fmla="*/ 8033 w 8033"/>
                      <a:gd name="connsiteY1" fmla="*/ 0 h 16066"/>
                      <a:gd name="connsiteX2" fmla="*/ 8033 w 8033"/>
                      <a:gd name="connsiteY2" fmla="*/ 16066 h 16066"/>
                      <a:gd name="connsiteX3" fmla="*/ 0 w 8033"/>
                      <a:gd name="connsiteY3" fmla="*/ 16066 h 160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033" h="16066">
                        <a:moveTo>
                          <a:pt x="0" y="0"/>
                        </a:moveTo>
                        <a:lnTo>
                          <a:pt x="8033" y="0"/>
                        </a:lnTo>
                        <a:lnTo>
                          <a:pt x="8033" y="16066"/>
                        </a:lnTo>
                        <a:lnTo>
                          <a:pt x="0" y="16066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26" name="Freeform: Shape 25">
                    <a:extLst>
                      <a:ext uri="{FF2B5EF4-FFF2-40B4-BE49-F238E27FC236}">
                        <a16:creationId xmlns:a16="http://schemas.microsoft.com/office/drawing/2014/main" id="{932B3C51-22A3-D34D-6FBE-A51B02705BB8}"/>
                      </a:ext>
                    </a:extLst>
                  </p:cNvPr>
                  <p:cNvSpPr/>
                  <p:nvPr/>
                </p:nvSpPr>
                <p:spPr>
                  <a:xfrm>
                    <a:off x="6807769" y="5063957"/>
                    <a:ext cx="8033" cy="16066"/>
                  </a:xfrm>
                  <a:custGeom>
                    <a:avLst/>
                    <a:gdLst>
                      <a:gd name="connsiteX0" fmla="*/ 0 w 8033"/>
                      <a:gd name="connsiteY0" fmla="*/ 0 h 16066"/>
                      <a:gd name="connsiteX1" fmla="*/ 8033 w 8033"/>
                      <a:gd name="connsiteY1" fmla="*/ 0 h 16066"/>
                      <a:gd name="connsiteX2" fmla="*/ 8033 w 8033"/>
                      <a:gd name="connsiteY2" fmla="*/ 16066 h 16066"/>
                      <a:gd name="connsiteX3" fmla="*/ 0 w 8033"/>
                      <a:gd name="connsiteY3" fmla="*/ 16066 h 160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033" h="16066">
                        <a:moveTo>
                          <a:pt x="0" y="0"/>
                        </a:moveTo>
                        <a:lnTo>
                          <a:pt x="8033" y="0"/>
                        </a:lnTo>
                        <a:lnTo>
                          <a:pt x="8033" y="16066"/>
                        </a:lnTo>
                        <a:lnTo>
                          <a:pt x="0" y="16066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27" name="Freeform: Shape 26">
                    <a:extLst>
                      <a:ext uri="{FF2B5EF4-FFF2-40B4-BE49-F238E27FC236}">
                        <a16:creationId xmlns:a16="http://schemas.microsoft.com/office/drawing/2014/main" id="{B3B2ADAB-17ED-A820-76D3-51BFD3CC1B20}"/>
                      </a:ext>
                    </a:extLst>
                  </p:cNvPr>
                  <p:cNvSpPr/>
                  <p:nvPr/>
                </p:nvSpPr>
                <p:spPr>
                  <a:xfrm>
                    <a:off x="6807769" y="4979610"/>
                    <a:ext cx="8033" cy="16066"/>
                  </a:xfrm>
                  <a:custGeom>
                    <a:avLst/>
                    <a:gdLst>
                      <a:gd name="connsiteX0" fmla="*/ 0 w 8033"/>
                      <a:gd name="connsiteY0" fmla="*/ 0 h 16066"/>
                      <a:gd name="connsiteX1" fmla="*/ 8033 w 8033"/>
                      <a:gd name="connsiteY1" fmla="*/ 0 h 16066"/>
                      <a:gd name="connsiteX2" fmla="*/ 8033 w 8033"/>
                      <a:gd name="connsiteY2" fmla="*/ 16066 h 16066"/>
                      <a:gd name="connsiteX3" fmla="*/ 0 w 8033"/>
                      <a:gd name="connsiteY3" fmla="*/ 16066 h 160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033" h="16066">
                        <a:moveTo>
                          <a:pt x="0" y="0"/>
                        </a:moveTo>
                        <a:lnTo>
                          <a:pt x="8033" y="0"/>
                        </a:lnTo>
                        <a:lnTo>
                          <a:pt x="8033" y="16066"/>
                        </a:lnTo>
                        <a:lnTo>
                          <a:pt x="0" y="16066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28" name="Freeform: Shape 27">
                    <a:extLst>
                      <a:ext uri="{FF2B5EF4-FFF2-40B4-BE49-F238E27FC236}">
                        <a16:creationId xmlns:a16="http://schemas.microsoft.com/office/drawing/2014/main" id="{67CF1ED9-4EA4-3724-4762-4162F7B03FF9}"/>
                      </a:ext>
                    </a:extLst>
                  </p:cNvPr>
                  <p:cNvSpPr/>
                  <p:nvPr/>
                </p:nvSpPr>
                <p:spPr>
                  <a:xfrm>
                    <a:off x="6807769" y="5092073"/>
                    <a:ext cx="8033" cy="16066"/>
                  </a:xfrm>
                  <a:custGeom>
                    <a:avLst/>
                    <a:gdLst>
                      <a:gd name="connsiteX0" fmla="*/ 0 w 8033"/>
                      <a:gd name="connsiteY0" fmla="*/ 0 h 16066"/>
                      <a:gd name="connsiteX1" fmla="*/ 8033 w 8033"/>
                      <a:gd name="connsiteY1" fmla="*/ 0 h 16066"/>
                      <a:gd name="connsiteX2" fmla="*/ 8033 w 8033"/>
                      <a:gd name="connsiteY2" fmla="*/ 16066 h 16066"/>
                      <a:gd name="connsiteX3" fmla="*/ 0 w 8033"/>
                      <a:gd name="connsiteY3" fmla="*/ 16066 h 160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033" h="16066">
                        <a:moveTo>
                          <a:pt x="0" y="0"/>
                        </a:moveTo>
                        <a:lnTo>
                          <a:pt x="8033" y="0"/>
                        </a:lnTo>
                        <a:lnTo>
                          <a:pt x="8033" y="16066"/>
                        </a:lnTo>
                        <a:lnTo>
                          <a:pt x="0" y="16066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29" name="Freeform: Shape 28">
                    <a:extLst>
                      <a:ext uri="{FF2B5EF4-FFF2-40B4-BE49-F238E27FC236}">
                        <a16:creationId xmlns:a16="http://schemas.microsoft.com/office/drawing/2014/main" id="{23BFDFBD-2D35-9E8F-A897-FFCC76153128}"/>
                      </a:ext>
                    </a:extLst>
                  </p:cNvPr>
                  <p:cNvSpPr/>
                  <p:nvPr/>
                </p:nvSpPr>
                <p:spPr>
                  <a:xfrm rot="-3939360">
                    <a:off x="6871337" y="5136890"/>
                    <a:ext cx="8033" cy="16066"/>
                  </a:xfrm>
                  <a:custGeom>
                    <a:avLst/>
                    <a:gdLst>
                      <a:gd name="connsiteX0" fmla="*/ 0 w 8033"/>
                      <a:gd name="connsiteY0" fmla="*/ 0 h 16066"/>
                      <a:gd name="connsiteX1" fmla="*/ 8033 w 8033"/>
                      <a:gd name="connsiteY1" fmla="*/ 0 h 16066"/>
                      <a:gd name="connsiteX2" fmla="*/ 8033 w 8033"/>
                      <a:gd name="connsiteY2" fmla="*/ 16066 h 16066"/>
                      <a:gd name="connsiteX3" fmla="*/ 0 w 8033"/>
                      <a:gd name="connsiteY3" fmla="*/ 16066 h 160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033" h="16066">
                        <a:moveTo>
                          <a:pt x="0" y="0"/>
                        </a:moveTo>
                        <a:lnTo>
                          <a:pt x="8033" y="0"/>
                        </a:lnTo>
                        <a:lnTo>
                          <a:pt x="8033" y="16066"/>
                        </a:lnTo>
                        <a:lnTo>
                          <a:pt x="0" y="16066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30" name="Freeform: Shape 29">
                    <a:extLst>
                      <a:ext uri="{FF2B5EF4-FFF2-40B4-BE49-F238E27FC236}">
                        <a16:creationId xmlns:a16="http://schemas.microsoft.com/office/drawing/2014/main" id="{B4BD2946-8B2A-631B-B9B1-1D1955E2EE52}"/>
                      </a:ext>
                    </a:extLst>
                  </p:cNvPr>
                  <p:cNvSpPr/>
                  <p:nvPr/>
                </p:nvSpPr>
                <p:spPr>
                  <a:xfrm rot="-737520">
                    <a:off x="6789511" y="5115260"/>
                    <a:ext cx="16066" cy="8033"/>
                  </a:xfrm>
                  <a:custGeom>
                    <a:avLst/>
                    <a:gdLst>
                      <a:gd name="connsiteX0" fmla="*/ 0 w 16066"/>
                      <a:gd name="connsiteY0" fmla="*/ 0 h 8033"/>
                      <a:gd name="connsiteX1" fmla="*/ 16066 w 16066"/>
                      <a:gd name="connsiteY1" fmla="*/ 0 h 8033"/>
                      <a:gd name="connsiteX2" fmla="*/ 16066 w 16066"/>
                      <a:gd name="connsiteY2" fmla="*/ 8033 h 8033"/>
                      <a:gd name="connsiteX3" fmla="*/ 0 w 16066"/>
                      <a:gd name="connsiteY3" fmla="*/ 8033 h 80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066" h="8033">
                        <a:moveTo>
                          <a:pt x="0" y="0"/>
                        </a:moveTo>
                        <a:lnTo>
                          <a:pt x="16066" y="0"/>
                        </a:lnTo>
                        <a:lnTo>
                          <a:pt x="16066" y="8033"/>
                        </a:lnTo>
                        <a:lnTo>
                          <a:pt x="0" y="8033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31" name="Freeform: Shape 30">
                    <a:extLst>
                      <a:ext uri="{FF2B5EF4-FFF2-40B4-BE49-F238E27FC236}">
                        <a16:creationId xmlns:a16="http://schemas.microsoft.com/office/drawing/2014/main" id="{701B7F3E-FF78-4602-979D-F54B2C7EBC00}"/>
                      </a:ext>
                    </a:extLst>
                  </p:cNvPr>
                  <p:cNvSpPr/>
                  <p:nvPr/>
                </p:nvSpPr>
                <p:spPr>
                  <a:xfrm rot="-737520">
                    <a:off x="6679635" y="5139235"/>
                    <a:ext cx="16066" cy="8033"/>
                  </a:xfrm>
                  <a:custGeom>
                    <a:avLst/>
                    <a:gdLst>
                      <a:gd name="connsiteX0" fmla="*/ 0 w 16066"/>
                      <a:gd name="connsiteY0" fmla="*/ 0 h 8033"/>
                      <a:gd name="connsiteX1" fmla="*/ 16066 w 16066"/>
                      <a:gd name="connsiteY1" fmla="*/ 0 h 8033"/>
                      <a:gd name="connsiteX2" fmla="*/ 16066 w 16066"/>
                      <a:gd name="connsiteY2" fmla="*/ 8033 h 8033"/>
                      <a:gd name="connsiteX3" fmla="*/ 0 w 16066"/>
                      <a:gd name="connsiteY3" fmla="*/ 8033 h 80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066" h="8033">
                        <a:moveTo>
                          <a:pt x="0" y="0"/>
                        </a:moveTo>
                        <a:lnTo>
                          <a:pt x="16066" y="0"/>
                        </a:lnTo>
                        <a:lnTo>
                          <a:pt x="16066" y="8033"/>
                        </a:lnTo>
                        <a:lnTo>
                          <a:pt x="0" y="8033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32" name="Freeform: Shape 31">
                    <a:extLst>
                      <a:ext uri="{FF2B5EF4-FFF2-40B4-BE49-F238E27FC236}">
                        <a16:creationId xmlns:a16="http://schemas.microsoft.com/office/drawing/2014/main" id="{F656F4DA-D617-0BED-5591-39FCB03EED46}"/>
                      </a:ext>
                    </a:extLst>
                  </p:cNvPr>
                  <p:cNvSpPr/>
                  <p:nvPr/>
                </p:nvSpPr>
                <p:spPr>
                  <a:xfrm rot="-3939779">
                    <a:off x="6845717" y="5125306"/>
                    <a:ext cx="8033" cy="16062"/>
                  </a:xfrm>
                  <a:custGeom>
                    <a:avLst/>
                    <a:gdLst>
                      <a:gd name="connsiteX0" fmla="*/ 0 w 8033"/>
                      <a:gd name="connsiteY0" fmla="*/ 0 h 16062"/>
                      <a:gd name="connsiteX1" fmla="*/ 8033 w 8033"/>
                      <a:gd name="connsiteY1" fmla="*/ 0 h 16062"/>
                      <a:gd name="connsiteX2" fmla="*/ 8033 w 8033"/>
                      <a:gd name="connsiteY2" fmla="*/ 16062 h 16062"/>
                      <a:gd name="connsiteX3" fmla="*/ 0 w 8033"/>
                      <a:gd name="connsiteY3" fmla="*/ 16062 h 160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033" h="16062">
                        <a:moveTo>
                          <a:pt x="0" y="0"/>
                        </a:moveTo>
                        <a:lnTo>
                          <a:pt x="8033" y="0"/>
                        </a:lnTo>
                        <a:lnTo>
                          <a:pt x="8033" y="16062"/>
                        </a:lnTo>
                        <a:lnTo>
                          <a:pt x="0" y="16062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33" name="Freeform: Shape 32">
                    <a:extLst>
                      <a:ext uri="{FF2B5EF4-FFF2-40B4-BE49-F238E27FC236}">
                        <a16:creationId xmlns:a16="http://schemas.microsoft.com/office/drawing/2014/main" id="{B5C6322E-1A07-8672-68AD-22C80F76C93A}"/>
                      </a:ext>
                    </a:extLst>
                  </p:cNvPr>
                  <p:cNvSpPr/>
                  <p:nvPr/>
                </p:nvSpPr>
                <p:spPr>
                  <a:xfrm rot="-3939360">
                    <a:off x="6896953" y="5148479"/>
                    <a:ext cx="8033" cy="16066"/>
                  </a:xfrm>
                  <a:custGeom>
                    <a:avLst/>
                    <a:gdLst>
                      <a:gd name="connsiteX0" fmla="*/ 0 w 8033"/>
                      <a:gd name="connsiteY0" fmla="*/ 0 h 16066"/>
                      <a:gd name="connsiteX1" fmla="*/ 8033 w 8033"/>
                      <a:gd name="connsiteY1" fmla="*/ 0 h 16066"/>
                      <a:gd name="connsiteX2" fmla="*/ 8033 w 8033"/>
                      <a:gd name="connsiteY2" fmla="*/ 16066 h 16066"/>
                      <a:gd name="connsiteX3" fmla="*/ 0 w 8033"/>
                      <a:gd name="connsiteY3" fmla="*/ 16066 h 160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033" h="16066">
                        <a:moveTo>
                          <a:pt x="0" y="0"/>
                        </a:moveTo>
                        <a:lnTo>
                          <a:pt x="8033" y="0"/>
                        </a:lnTo>
                        <a:lnTo>
                          <a:pt x="8033" y="16066"/>
                        </a:lnTo>
                        <a:lnTo>
                          <a:pt x="0" y="16066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34" name="Freeform: Shape 33">
                    <a:extLst>
                      <a:ext uri="{FF2B5EF4-FFF2-40B4-BE49-F238E27FC236}">
                        <a16:creationId xmlns:a16="http://schemas.microsoft.com/office/drawing/2014/main" id="{8E3967D9-1C9D-524C-F87B-F74956A21406}"/>
                      </a:ext>
                    </a:extLst>
                  </p:cNvPr>
                  <p:cNvSpPr/>
                  <p:nvPr/>
                </p:nvSpPr>
                <p:spPr>
                  <a:xfrm rot="-3939779">
                    <a:off x="6820107" y="5113715"/>
                    <a:ext cx="8033" cy="16066"/>
                  </a:xfrm>
                  <a:custGeom>
                    <a:avLst/>
                    <a:gdLst>
                      <a:gd name="connsiteX0" fmla="*/ 0 w 8033"/>
                      <a:gd name="connsiteY0" fmla="*/ 0 h 16066"/>
                      <a:gd name="connsiteX1" fmla="*/ 8033 w 8033"/>
                      <a:gd name="connsiteY1" fmla="*/ 0 h 16066"/>
                      <a:gd name="connsiteX2" fmla="*/ 8033 w 8033"/>
                      <a:gd name="connsiteY2" fmla="*/ 16066 h 16066"/>
                      <a:gd name="connsiteX3" fmla="*/ 0 w 8033"/>
                      <a:gd name="connsiteY3" fmla="*/ 16066 h 160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033" h="16066">
                        <a:moveTo>
                          <a:pt x="0" y="0"/>
                        </a:moveTo>
                        <a:lnTo>
                          <a:pt x="8033" y="0"/>
                        </a:lnTo>
                        <a:lnTo>
                          <a:pt x="8033" y="16066"/>
                        </a:lnTo>
                        <a:lnTo>
                          <a:pt x="0" y="16066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35" name="Freeform: Shape 34">
                    <a:extLst>
                      <a:ext uri="{FF2B5EF4-FFF2-40B4-BE49-F238E27FC236}">
                        <a16:creationId xmlns:a16="http://schemas.microsoft.com/office/drawing/2014/main" id="{61775834-C640-73AC-62A0-67EEBE677200}"/>
                      </a:ext>
                    </a:extLst>
                  </p:cNvPr>
                  <p:cNvSpPr/>
                  <p:nvPr/>
                </p:nvSpPr>
                <p:spPr>
                  <a:xfrm rot="-737520">
                    <a:off x="6707102" y="5133243"/>
                    <a:ext cx="16066" cy="8033"/>
                  </a:xfrm>
                  <a:custGeom>
                    <a:avLst/>
                    <a:gdLst>
                      <a:gd name="connsiteX0" fmla="*/ 0 w 16066"/>
                      <a:gd name="connsiteY0" fmla="*/ 0 h 8033"/>
                      <a:gd name="connsiteX1" fmla="*/ 16066 w 16066"/>
                      <a:gd name="connsiteY1" fmla="*/ 0 h 8033"/>
                      <a:gd name="connsiteX2" fmla="*/ 16066 w 16066"/>
                      <a:gd name="connsiteY2" fmla="*/ 8033 h 8033"/>
                      <a:gd name="connsiteX3" fmla="*/ 0 w 16066"/>
                      <a:gd name="connsiteY3" fmla="*/ 8033 h 80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066" h="8033">
                        <a:moveTo>
                          <a:pt x="0" y="0"/>
                        </a:moveTo>
                        <a:lnTo>
                          <a:pt x="16066" y="0"/>
                        </a:lnTo>
                        <a:lnTo>
                          <a:pt x="16066" y="8033"/>
                        </a:lnTo>
                        <a:lnTo>
                          <a:pt x="0" y="8033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36" name="Freeform: Shape 35">
                    <a:extLst>
                      <a:ext uri="{FF2B5EF4-FFF2-40B4-BE49-F238E27FC236}">
                        <a16:creationId xmlns:a16="http://schemas.microsoft.com/office/drawing/2014/main" id="{32ACD840-CADF-0E3C-2D17-60EBDB54DC03}"/>
                      </a:ext>
                    </a:extLst>
                  </p:cNvPr>
                  <p:cNvSpPr/>
                  <p:nvPr/>
                </p:nvSpPr>
                <p:spPr>
                  <a:xfrm rot="-737520">
                    <a:off x="6734573" y="5127251"/>
                    <a:ext cx="16066" cy="8033"/>
                  </a:xfrm>
                  <a:custGeom>
                    <a:avLst/>
                    <a:gdLst>
                      <a:gd name="connsiteX0" fmla="*/ 0 w 16066"/>
                      <a:gd name="connsiteY0" fmla="*/ 0 h 8033"/>
                      <a:gd name="connsiteX1" fmla="*/ 16066 w 16066"/>
                      <a:gd name="connsiteY1" fmla="*/ 0 h 8033"/>
                      <a:gd name="connsiteX2" fmla="*/ 16066 w 16066"/>
                      <a:gd name="connsiteY2" fmla="*/ 8033 h 8033"/>
                      <a:gd name="connsiteX3" fmla="*/ 0 w 16066"/>
                      <a:gd name="connsiteY3" fmla="*/ 8033 h 80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066" h="8033">
                        <a:moveTo>
                          <a:pt x="0" y="0"/>
                        </a:moveTo>
                        <a:lnTo>
                          <a:pt x="16066" y="0"/>
                        </a:lnTo>
                        <a:lnTo>
                          <a:pt x="16066" y="8033"/>
                        </a:lnTo>
                        <a:lnTo>
                          <a:pt x="0" y="8033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</p:grpSp>
          </p:grp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47EBA95E-A1E8-C15A-0C2B-EC631B9A6AEA}"/>
                  </a:ext>
                </a:extLst>
              </p:cNvPr>
              <p:cNvSpPr txBox="1"/>
              <p:nvPr/>
            </p:nvSpPr>
            <p:spPr>
              <a:xfrm rot="16200000">
                <a:off x="1430407" y="3782768"/>
                <a:ext cx="7617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>
                    <a:solidFill>
                      <a:schemeClr val="bg1"/>
                    </a:solidFill>
                    <a:latin typeface="Aptos Black" panose="020B0004020202020204" pitchFamily="34" charset="0"/>
                  </a:rPr>
                  <a:t>Node</a:t>
                </a:r>
              </a:p>
            </p:txBody>
          </p:sp>
        </p:grp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D9A8C74B-367C-4BAC-341D-B1C08CA381F2}"/>
                </a:ext>
              </a:extLst>
            </p:cNvPr>
            <p:cNvGrpSpPr/>
            <p:nvPr/>
          </p:nvGrpSpPr>
          <p:grpSpPr>
            <a:xfrm>
              <a:off x="1147953" y="5032757"/>
              <a:ext cx="2179742" cy="923961"/>
              <a:chOff x="1626615" y="3524851"/>
              <a:chExt cx="2179742" cy="923961"/>
            </a:xfrm>
          </p:grpSpPr>
          <p:sp>
            <p:nvSpPr>
              <p:cNvPr id="68" name="Rectangle: Rounded Corners 67">
                <a:extLst>
                  <a:ext uri="{FF2B5EF4-FFF2-40B4-BE49-F238E27FC236}">
                    <a16:creationId xmlns:a16="http://schemas.microsoft.com/office/drawing/2014/main" id="{9294303A-4047-1545-D0DB-F546BA2475FE}"/>
                  </a:ext>
                </a:extLst>
              </p:cNvPr>
              <p:cNvSpPr/>
              <p:nvPr/>
            </p:nvSpPr>
            <p:spPr>
              <a:xfrm>
                <a:off x="1672433" y="3524851"/>
                <a:ext cx="1828005" cy="923961"/>
              </a:xfrm>
              <a:prstGeom prst="roundRect">
                <a:avLst>
                  <a:gd name="adj" fmla="val 14644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/>
                <a:endParaRPr lang="en-GB" sz="1600" b="1" dirty="0"/>
              </a:p>
            </p:txBody>
          </p:sp>
          <p:pic>
            <p:nvPicPr>
              <p:cNvPr id="69" name="Picture 68" descr="A black and white penguin">
                <a:extLst>
                  <a:ext uri="{FF2B5EF4-FFF2-40B4-BE49-F238E27FC236}">
                    <a16:creationId xmlns:a16="http://schemas.microsoft.com/office/drawing/2014/main" id="{9C1BA937-65AB-360C-8655-FC3D4E6EC4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>
                            <a14:foregroundMark x1="54849" y1="16940" x2="57683" y2="3091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95786" y="3753728"/>
                <a:ext cx="427412" cy="427412"/>
              </a:xfrm>
              <a:prstGeom prst="rect">
                <a:avLst/>
              </a:prstGeom>
            </p:spPr>
          </p:pic>
          <p:grpSp>
            <p:nvGrpSpPr>
              <p:cNvPr id="70" name="Group 69">
                <a:extLst>
                  <a:ext uri="{FF2B5EF4-FFF2-40B4-BE49-F238E27FC236}">
                    <a16:creationId xmlns:a16="http://schemas.microsoft.com/office/drawing/2014/main" id="{9A2D7C65-D58D-90A3-1D83-5179578EDBFB}"/>
                  </a:ext>
                </a:extLst>
              </p:cNvPr>
              <p:cNvGrpSpPr/>
              <p:nvPr/>
            </p:nvGrpSpPr>
            <p:grpSpPr>
              <a:xfrm>
                <a:off x="3194518" y="3736499"/>
                <a:ext cx="611839" cy="520063"/>
                <a:chOff x="3847306" y="4388044"/>
                <a:chExt cx="762000" cy="647700"/>
              </a:xfrm>
            </p:grpSpPr>
            <p:sp>
              <p:nvSpPr>
                <p:cNvPr id="118" name="Rectangle 117">
                  <a:extLst>
                    <a:ext uri="{FF2B5EF4-FFF2-40B4-BE49-F238E27FC236}">
                      <a16:creationId xmlns:a16="http://schemas.microsoft.com/office/drawing/2014/main" id="{61A0378D-A8A6-313D-8C1C-B41A9A56E396}"/>
                    </a:ext>
                  </a:extLst>
                </p:cNvPr>
                <p:cNvSpPr/>
                <p:nvPr/>
              </p:nvSpPr>
              <p:spPr>
                <a:xfrm>
                  <a:off x="3900488" y="4429125"/>
                  <a:ext cx="657225" cy="45243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19" name="Graphic 12" descr="Monitor with solid fill">
                  <a:extLst>
                    <a:ext uri="{FF2B5EF4-FFF2-40B4-BE49-F238E27FC236}">
                      <a16:creationId xmlns:a16="http://schemas.microsoft.com/office/drawing/2014/main" id="{51008EBF-CDA5-1D6A-AA19-BF4FCBF897E6}"/>
                    </a:ext>
                  </a:extLst>
                </p:cNvPr>
                <p:cNvSpPr/>
                <p:nvPr/>
              </p:nvSpPr>
              <p:spPr>
                <a:xfrm>
                  <a:off x="3847306" y="4388044"/>
                  <a:ext cx="762000" cy="647700"/>
                </a:xfrm>
                <a:custGeom>
                  <a:avLst/>
                  <a:gdLst>
                    <a:gd name="connsiteX0" fmla="*/ 704850 w 762000"/>
                    <a:gd name="connsiteY0" fmla="*/ 476250 h 647700"/>
                    <a:gd name="connsiteX1" fmla="*/ 57150 w 762000"/>
                    <a:gd name="connsiteY1" fmla="*/ 476250 h 647700"/>
                    <a:gd name="connsiteX2" fmla="*/ 57150 w 762000"/>
                    <a:gd name="connsiteY2" fmla="*/ 57150 h 647700"/>
                    <a:gd name="connsiteX3" fmla="*/ 704850 w 762000"/>
                    <a:gd name="connsiteY3" fmla="*/ 57150 h 647700"/>
                    <a:gd name="connsiteX4" fmla="*/ 704850 w 762000"/>
                    <a:gd name="connsiteY4" fmla="*/ 476250 h 647700"/>
                    <a:gd name="connsiteX5" fmla="*/ 723900 w 762000"/>
                    <a:gd name="connsiteY5" fmla="*/ 0 h 647700"/>
                    <a:gd name="connsiteX6" fmla="*/ 38100 w 762000"/>
                    <a:gd name="connsiteY6" fmla="*/ 0 h 647700"/>
                    <a:gd name="connsiteX7" fmla="*/ 0 w 762000"/>
                    <a:gd name="connsiteY7" fmla="*/ 38100 h 647700"/>
                    <a:gd name="connsiteX8" fmla="*/ 0 w 762000"/>
                    <a:gd name="connsiteY8" fmla="*/ 495300 h 647700"/>
                    <a:gd name="connsiteX9" fmla="*/ 38100 w 762000"/>
                    <a:gd name="connsiteY9" fmla="*/ 533400 h 647700"/>
                    <a:gd name="connsiteX10" fmla="*/ 304800 w 762000"/>
                    <a:gd name="connsiteY10" fmla="*/ 533400 h 647700"/>
                    <a:gd name="connsiteX11" fmla="*/ 304800 w 762000"/>
                    <a:gd name="connsiteY11" fmla="*/ 590550 h 647700"/>
                    <a:gd name="connsiteX12" fmla="*/ 209550 w 762000"/>
                    <a:gd name="connsiteY12" fmla="*/ 590550 h 647700"/>
                    <a:gd name="connsiteX13" fmla="*/ 209550 w 762000"/>
                    <a:gd name="connsiteY13" fmla="*/ 647700 h 647700"/>
                    <a:gd name="connsiteX14" fmla="*/ 552450 w 762000"/>
                    <a:gd name="connsiteY14" fmla="*/ 647700 h 647700"/>
                    <a:gd name="connsiteX15" fmla="*/ 552450 w 762000"/>
                    <a:gd name="connsiteY15" fmla="*/ 590550 h 647700"/>
                    <a:gd name="connsiteX16" fmla="*/ 457200 w 762000"/>
                    <a:gd name="connsiteY16" fmla="*/ 590550 h 647700"/>
                    <a:gd name="connsiteX17" fmla="*/ 457200 w 762000"/>
                    <a:gd name="connsiteY17" fmla="*/ 533400 h 647700"/>
                    <a:gd name="connsiteX18" fmla="*/ 723900 w 762000"/>
                    <a:gd name="connsiteY18" fmla="*/ 533400 h 647700"/>
                    <a:gd name="connsiteX19" fmla="*/ 762000 w 762000"/>
                    <a:gd name="connsiteY19" fmla="*/ 495300 h 647700"/>
                    <a:gd name="connsiteX20" fmla="*/ 762000 w 762000"/>
                    <a:gd name="connsiteY20" fmla="*/ 38100 h 647700"/>
                    <a:gd name="connsiteX21" fmla="*/ 723900 w 762000"/>
                    <a:gd name="connsiteY21" fmla="*/ 0 h 6477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762000" h="647700">
                      <a:moveTo>
                        <a:pt x="704850" y="476250"/>
                      </a:moveTo>
                      <a:lnTo>
                        <a:pt x="57150" y="476250"/>
                      </a:lnTo>
                      <a:lnTo>
                        <a:pt x="57150" y="57150"/>
                      </a:lnTo>
                      <a:lnTo>
                        <a:pt x="704850" y="57150"/>
                      </a:lnTo>
                      <a:lnTo>
                        <a:pt x="704850" y="476250"/>
                      </a:lnTo>
                      <a:close/>
                      <a:moveTo>
                        <a:pt x="723900" y="0"/>
                      </a:moveTo>
                      <a:lnTo>
                        <a:pt x="38100" y="0"/>
                      </a:lnTo>
                      <a:cubicBezTo>
                        <a:pt x="17145" y="0"/>
                        <a:pt x="0" y="17145"/>
                        <a:pt x="0" y="38100"/>
                      </a:cubicBezTo>
                      <a:lnTo>
                        <a:pt x="0" y="495300"/>
                      </a:lnTo>
                      <a:cubicBezTo>
                        <a:pt x="0" y="516255"/>
                        <a:pt x="17145" y="533400"/>
                        <a:pt x="38100" y="533400"/>
                      </a:cubicBezTo>
                      <a:lnTo>
                        <a:pt x="304800" y="533400"/>
                      </a:lnTo>
                      <a:lnTo>
                        <a:pt x="304800" y="590550"/>
                      </a:lnTo>
                      <a:lnTo>
                        <a:pt x="209550" y="590550"/>
                      </a:lnTo>
                      <a:lnTo>
                        <a:pt x="209550" y="647700"/>
                      </a:lnTo>
                      <a:lnTo>
                        <a:pt x="552450" y="647700"/>
                      </a:lnTo>
                      <a:lnTo>
                        <a:pt x="552450" y="590550"/>
                      </a:lnTo>
                      <a:lnTo>
                        <a:pt x="457200" y="590550"/>
                      </a:lnTo>
                      <a:lnTo>
                        <a:pt x="457200" y="533400"/>
                      </a:lnTo>
                      <a:lnTo>
                        <a:pt x="723900" y="533400"/>
                      </a:lnTo>
                      <a:cubicBezTo>
                        <a:pt x="744855" y="533400"/>
                        <a:pt x="762000" y="516255"/>
                        <a:pt x="762000" y="495300"/>
                      </a:cubicBezTo>
                      <a:lnTo>
                        <a:pt x="762000" y="38100"/>
                      </a:lnTo>
                      <a:cubicBezTo>
                        <a:pt x="762000" y="17145"/>
                        <a:pt x="744855" y="0"/>
                        <a:pt x="72390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ln w="3969" cap="flat">
                  <a:gradFill flip="none" rotWithShape="1">
                    <a:gsLst>
                      <a:gs pos="0">
                        <a:srgbClr val="3604DB"/>
                      </a:gs>
                      <a:gs pos="100000">
                        <a:srgbClr val="B534C4"/>
                      </a:gs>
                    </a:gsLst>
                    <a:lin ang="0" scaled="1"/>
                    <a:tileRect/>
                  </a:gradFill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GB"/>
                </a:p>
              </p:txBody>
            </p:sp>
            <p:sp>
              <p:nvSpPr>
                <p:cNvPr id="120" name="Freeform: Shape 119">
                  <a:extLst>
                    <a:ext uri="{FF2B5EF4-FFF2-40B4-BE49-F238E27FC236}">
                      <a16:creationId xmlns:a16="http://schemas.microsoft.com/office/drawing/2014/main" id="{B47C7F3F-ECA5-0D87-5453-F95D64707497}"/>
                    </a:ext>
                  </a:extLst>
                </p:cNvPr>
                <p:cNvSpPr/>
                <p:nvPr/>
              </p:nvSpPr>
              <p:spPr>
                <a:xfrm>
                  <a:off x="4075679" y="4502044"/>
                  <a:ext cx="305254" cy="306600"/>
                </a:xfrm>
                <a:custGeom>
                  <a:avLst/>
                  <a:gdLst>
                    <a:gd name="connsiteX0" fmla="*/ 123439 w 305254"/>
                    <a:gd name="connsiteY0" fmla="*/ 306600 h 306600"/>
                    <a:gd name="connsiteX1" fmla="*/ 305255 w 305254"/>
                    <a:gd name="connsiteY1" fmla="*/ 262716 h 306600"/>
                    <a:gd name="connsiteX2" fmla="*/ 305255 w 305254"/>
                    <a:gd name="connsiteY2" fmla="*/ 63015 h 306600"/>
                    <a:gd name="connsiteX3" fmla="*/ 172927 w 305254"/>
                    <a:gd name="connsiteY3" fmla="*/ 0 h 306600"/>
                    <a:gd name="connsiteX4" fmla="*/ 0 w 305254"/>
                    <a:gd name="connsiteY4" fmla="*/ 37731 h 306600"/>
                    <a:gd name="connsiteX5" fmla="*/ 0 w 305254"/>
                    <a:gd name="connsiteY5" fmla="*/ 240135 h 306600"/>
                    <a:gd name="connsiteX6" fmla="*/ 170007 w 305254"/>
                    <a:gd name="connsiteY6" fmla="*/ 25304 h 306600"/>
                    <a:gd name="connsiteX7" fmla="*/ 256514 w 305254"/>
                    <a:gd name="connsiteY7" fmla="*/ 66497 h 306600"/>
                    <a:gd name="connsiteX8" fmla="*/ 186483 w 305254"/>
                    <a:gd name="connsiteY8" fmla="*/ 82194 h 306600"/>
                    <a:gd name="connsiteX9" fmla="*/ 126845 w 305254"/>
                    <a:gd name="connsiteY9" fmla="*/ 95561 h 306600"/>
                    <a:gd name="connsiteX10" fmla="*/ 46439 w 305254"/>
                    <a:gd name="connsiteY10" fmla="*/ 52263 h 306600"/>
                    <a:gd name="connsiteX11" fmla="*/ 24099 w 305254"/>
                    <a:gd name="connsiteY11" fmla="*/ 225740 h 306600"/>
                    <a:gd name="connsiteX12" fmla="*/ 24099 w 305254"/>
                    <a:gd name="connsiteY12" fmla="*/ 67606 h 306600"/>
                    <a:gd name="connsiteX13" fmla="*/ 113045 w 305254"/>
                    <a:gd name="connsiteY13" fmla="*/ 115503 h 306600"/>
                    <a:gd name="connsiteX14" fmla="*/ 113045 w 305254"/>
                    <a:gd name="connsiteY14" fmla="*/ 273637 h 306600"/>
                    <a:gd name="connsiteX15" fmla="*/ 281156 w 305254"/>
                    <a:gd name="connsiteY15" fmla="*/ 243742 h 306600"/>
                    <a:gd name="connsiteX16" fmla="*/ 137144 w 305254"/>
                    <a:gd name="connsiteY16" fmla="*/ 278505 h 306600"/>
                    <a:gd name="connsiteX17" fmla="*/ 137144 w 305254"/>
                    <a:gd name="connsiteY17" fmla="*/ 117953 h 306600"/>
                    <a:gd name="connsiteX18" fmla="*/ 199737 w 305254"/>
                    <a:gd name="connsiteY18" fmla="*/ 103919 h 306600"/>
                    <a:gd name="connsiteX19" fmla="*/ 281156 w 305254"/>
                    <a:gd name="connsiteY19" fmla="*/ 85672 h 306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305254" h="306600">
                      <a:moveTo>
                        <a:pt x="123439" y="306600"/>
                      </a:moveTo>
                      <a:lnTo>
                        <a:pt x="305255" y="262716"/>
                      </a:lnTo>
                      <a:lnTo>
                        <a:pt x="305255" y="63015"/>
                      </a:lnTo>
                      <a:lnTo>
                        <a:pt x="172927" y="0"/>
                      </a:lnTo>
                      <a:lnTo>
                        <a:pt x="0" y="37731"/>
                      </a:lnTo>
                      <a:lnTo>
                        <a:pt x="0" y="240135"/>
                      </a:lnTo>
                      <a:close/>
                      <a:moveTo>
                        <a:pt x="170007" y="25304"/>
                      </a:moveTo>
                      <a:lnTo>
                        <a:pt x="256514" y="66497"/>
                      </a:lnTo>
                      <a:lnTo>
                        <a:pt x="186483" y="82194"/>
                      </a:lnTo>
                      <a:lnTo>
                        <a:pt x="126845" y="95561"/>
                      </a:lnTo>
                      <a:lnTo>
                        <a:pt x="46439" y="52263"/>
                      </a:lnTo>
                      <a:close/>
                      <a:moveTo>
                        <a:pt x="24099" y="225740"/>
                      </a:moveTo>
                      <a:lnTo>
                        <a:pt x="24099" y="67606"/>
                      </a:lnTo>
                      <a:lnTo>
                        <a:pt x="113045" y="115503"/>
                      </a:lnTo>
                      <a:lnTo>
                        <a:pt x="113045" y="273637"/>
                      </a:lnTo>
                      <a:close/>
                      <a:moveTo>
                        <a:pt x="281156" y="243742"/>
                      </a:moveTo>
                      <a:lnTo>
                        <a:pt x="137144" y="278505"/>
                      </a:lnTo>
                      <a:lnTo>
                        <a:pt x="137144" y="117953"/>
                      </a:lnTo>
                      <a:lnTo>
                        <a:pt x="199737" y="103919"/>
                      </a:lnTo>
                      <a:lnTo>
                        <a:pt x="281156" y="85672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ln w="3969" cap="flat">
                  <a:gradFill flip="none" rotWithShape="1">
                    <a:gsLst>
                      <a:gs pos="0">
                        <a:srgbClr val="3604DB"/>
                      </a:gs>
                      <a:gs pos="100000">
                        <a:srgbClr val="B534C4"/>
                      </a:gs>
                    </a:gsLst>
                    <a:lin ang="0" scaled="1"/>
                    <a:tileRect/>
                  </a:gra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</p:grpSp>
          <p:grpSp>
            <p:nvGrpSpPr>
              <p:cNvPr id="71" name="Group 70">
                <a:extLst>
                  <a:ext uri="{FF2B5EF4-FFF2-40B4-BE49-F238E27FC236}">
                    <a16:creationId xmlns:a16="http://schemas.microsoft.com/office/drawing/2014/main" id="{117A7F55-4D69-90F7-EA59-B4F6925E8C77}"/>
                  </a:ext>
                </a:extLst>
              </p:cNvPr>
              <p:cNvGrpSpPr/>
              <p:nvPr/>
            </p:nvGrpSpPr>
            <p:grpSpPr>
              <a:xfrm>
                <a:off x="2074368" y="3701185"/>
                <a:ext cx="639674" cy="590690"/>
                <a:chOff x="6305901" y="4633923"/>
                <a:chExt cx="639674" cy="590690"/>
              </a:xfrm>
              <a:gradFill flip="none" rotWithShape="1">
                <a:gsLst>
                  <a:gs pos="0">
                    <a:srgbClr val="3604DB"/>
                  </a:gs>
                  <a:gs pos="100000">
                    <a:srgbClr val="B534C4"/>
                  </a:gs>
                </a:gsLst>
                <a:lin ang="0" scaled="1"/>
                <a:tileRect/>
              </a:gradFill>
            </p:grpSpPr>
            <p:grpSp>
              <p:nvGrpSpPr>
                <p:cNvPr id="73" name="Graphic 10" descr="Cube with solid fill">
                  <a:extLst>
                    <a:ext uri="{FF2B5EF4-FFF2-40B4-BE49-F238E27FC236}">
                      <a16:creationId xmlns:a16="http://schemas.microsoft.com/office/drawing/2014/main" id="{A27D947F-E1D2-28E2-03E2-DEBBC287C336}"/>
                    </a:ext>
                  </a:extLst>
                </p:cNvPr>
                <p:cNvGrpSpPr/>
                <p:nvPr/>
              </p:nvGrpSpPr>
              <p:grpSpPr>
                <a:xfrm>
                  <a:off x="6305901" y="4900173"/>
                  <a:ext cx="305254" cy="306600"/>
                  <a:chOff x="6305901" y="4900173"/>
                  <a:chExt cx="305254" cy="306600"/>
                </a:xfrm>
                <a:grpFill/>
              </p:grpSpPr>
              <p:sp>
                <p:nvSpPr>
                  <p:cNvPr id="104" name="Freeform: Shape 103">
                    <a:extLst>
                      <a:ext uri="{FF2B5EF4-FFF2-40B4-BE49-F238E27FC236}">
                        <a16:creationId xmlns:a16="http://schemas.microsoft.com/office/drawing/2014/main" id="{ED6CD428-B954-5A0F-2A5A-E48D9ED5ABB1}"/>
                      </a:ext>
                    </a:extLst>
                  </p:cNvPr>
                  <p:cNvSpPr/>
                  <p:nvPr/>
                </p:nvSpPr>
                <p:spPr>
                  <a:xfrm>
                    <a:off x="6305901" y="4900173"/>
                    <a:ext cx="305254" cy="306600"/>
                  </a:xfrm>
                  <a:custGeom>
                    <a:avLst/>
                    <a:gdLst>
                      <a:gd name="connsiteX0" fmla="*/ 123439 w 305254"/>
                      <a:gd name="connsiteY0" fmla="*/ 306600 h 306600"/>
                      <a:gd name="connsiteX1" fmla="*/ 305255 w 305254"/>
                      <a:gd name="connsiteY1" fmla="*/ 262716 h 306600"/>
                      <a:gd name="connsiteX2" fmla="*/ 305255 w 305254"/>
                      <a:gd name="connsiteY2" fmla="*/ 63015 h 306600"/>
                      <a:gd name="connsiteX3" fmla="*/ 172927 w 305254"/>
                      <a:gd name="connsiteY3" fmla="*/ 0 h 306600"/>
                      <a:gd name="connsiteX4" fmla="*/ 0 w 305254"/>
                      <a:gd name="connsiteY4" fmla="*/ 37731 h 306600"/>
                      <a:gd name="connsiteX5" fmla="*/ 0 w 305254"/>
                      <a:gd name="connsiteY5" fmla="*/ 240135 h 306600"/>
                      <a:gd name="connsiteX6" fmla="*/ 170007 w 305254"/>
                      <a:gd name="connsiteY6" fmla="*/ 25304 h 306600"/>
                      <a:gd name="connsiteX7" fmla="*/ 256514 w 305254"/>
                      <a:gd name="connsiteY7" fmla="*/ 66497 h 306600"/>
                      <a:gd name="connsiteX8" fmla="*/ 186483 w 305254"/>
                      <a:gd name="connsiteY8" fmla="*/ 82194 h 306600"/>
                      <a:gd name="connsiteX9" fmla="*/ 126845 w 305254"/>
                      <a:gd name="connsiteY9" fmla="*/ 95561 h 306600"/>
                      <a:gd name="connsiteX10" fmla="*/ 46439 w 305254"/>
                      <a:gd name="connsiteY10" fmla="*/ 52263 h 306600"/>
                      <a:gd name="connsiteX11" fmla="*/ 24099 w 305254"/>
                      <a:gd name="connsiteY11" fmla="*/ 225740 h 306600"/>
                      <a:gd name="connsiteX12" fmla="*/ 24099 w 305254"/>
                      <a:gd name="connsiteY12" fmla="*/ 67606 h 306600"/>
                      <a:gd name="connsiteX13" fmla="*/ 113045 w 305254"/>
                      <a:gd name="connsiteY13" fmla="*/ 115503 h 306600"/>
                      <a:gd name="connsiteX14" fmla="*/ 113045 w 305254"/>
                      <a:gd name="connsiteY14" fmla="*/ 273637 h 306600"/>
                      <a:gd name="connsiteX15" fmla="*/ 281156 w 305254"/>
                      <a:gd name="connsiteY15" fmla="*/ 243742 h 306600"/>
                      <a:gd name="connsiteX16" fmla="*/ 137144 w 305254"/>
                      <a:gd name="connsiteY16" fmla="*/ 278505 h 306600"/>
                      <a:gd name="connsiteX17" fmla="*/ 137144 w 305254"/>
                      <a:gd name="connsiteY17" fmla="*/ 117953 h 306600"/>
                      <a:gd name="connsiteX18" fmla="*/ 199737 w 305254"/>
                      <a:gd name="connsiteY18" fmla="*/ 103919 h 306600"/>
                      <a:gd name="connsiteX19" fmla="*/ 281156 w 305254"/>
                      <a:gd name="connsiteY19" fmla="*/ 85672 h 3066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305254" h="306600">
                        <a:moveTo>
                          <a:pt x="123439" y="306600"/>
                        </a:moveTo>
                        <a:lnTo>
                          <a:pt x="305255" y="262716"/>
                        </a:lnTo>
                        <a:lnTo>
                          <a:pt x="305255" y="63015"/>
                        </a:lnTo>
                        <a:lnTo>
                          <a:pt x="172927" y="0"/>
                        </a:lnTo>
                        <a:lnTo>
                          <a:pt x="0" y="37731"/>
                        </a:lnTo>
                        <a:lnTo>
                          <a:pt x="0" y="240135"/>
                        </a:lnTo>
                        <a:close/>
                        <a:moveTo>
                          <a:pt x="170007" y="25304"/>
                        </a:moveTo>
                        <a:lnTo>
                          <a:pt x="256514" y="66497"/>
                        </a:lnTo>
                        <a:lnTo>
                          <a:pt x="186483" y="82194"/>
                        </a:lnTo>
                        <a:lnTo>
                          <a:pt x="126845" y="95561"/>
                        </a:lnTo>
                        <a:lnTo>
                          <a:pt x="46439" y="52263"/>
                        </a:lnTo>
                        <a:close/>
                        <a:moveTo>
                          <a:pt x="24099" y="225740"/>
                        </a:moveTo>
                        <a:lnTo>
                          <a:pt x="24099" y="67606"/>
                        </a:lnTo>
                        <a:lnTo>
                          <a:pt x="113045" y="115503"/>
                        </a:lnTo>
                        <a:lnTo>
                          <a:pt x="113045" y="273637"/>
                        </a:lnTo>
                        <a:close/>
                        <a:moveTo>
                          <a:pt x="281156" y="243742"/>
                        </a:moveTo>
                        <a:lnTo>
                          <a:pt x="137144" y="278505"/>
                        </a:lnTo>
                        <a:lnTo>
                          <a:pt x="137144" y="117953"/>
                        </a:lnTo>
                        <a:lnTo>
                          <a:pt x="199737" y="103919"/>
                        </a:lnTo>
                        <a:lnTo>
                          <a:pt x="281156" y="85672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105" name="Freeform: Shape 104">
                    <a:extLst>
                      <a:ext uri="{FF2B5EF4-FFF2-40B4-BE49-F238E27FC236}">
                        <a16:creationId xmlns:a16="http://schemas.microsoft.com/office/drawing/2014/main" id="{B518332F-A4AD-33CB-84C8-8A54DB1A7458}"/>
                      </a:ext>
                    </a:extLst>
                  </p:cNvPr>
                  <p:cNvSpPr/>
                  <p:nvPr/>
                </p:nvSpPr>
                <p:spPr>
                  <a:xfrm>
                    <a:off x="6473349" y="4933655"/>
                    <a:ext cx="8033" cy="16066"/>
                  </a:xfrm>
                  <a:custGeom>
                    <a:avLst/>
                    <a:gdLst>
                      <a:gd name="connsiteX0" fmla="*/ 0 w 8033"/>
                      <a:gd name="connsiteY0" fmla="*/ 0 h 16066"/>
                      <a:gd name="connsiteX1" fmla="*/ 8033 w 8033"/>
                      <a:gd name="connsiteY1" fmla="*/ 0 h 16066"/>
                      <a:gd name="connsiteX2" fmla="*/ 8033 w 8033"/>
                      <a:gd name="connsiteY2" fmla="*/ 16066 h 16066"/>
                      <a:gd name="connsiteX3" fmla="*/ 0 w 8033"/>
                      <a:gd name="connsiteY3" fmla="*/ 16066 h 160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033" h="16066">
                        <a:moveTo>
                          <a:pt x="0" y="0"/>
                        </a:moveTo>
                        <a:lnTo>
                          <a:pt x="8033" y="0"/>
                        </a:lnTo>
                        <a:lnTo>
                          <a:pt x="8033" y="16066"/>
                        </a:lnTo>
                        <a:lnTo>
                          <a:pt x="0" y="16066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106" name="Freeform: Shape 105">
                    <a:extLst>
                      <a:ext uri="{FF2B5EF4-FFF2-40B4-BE49-F238E27FC236}">
                        <a16:creationId xmlns:a16="http://schemas.microsoft.com/office/drawing/2014/main" id="{1C125B88-54B7-59B9-4C82-361E872334F6}"/>
                      </a:ext>
                    </a:extLst>
                  </p:cNvPr>
                  <p:cNvSpPr/>
                  <p:nvPr/>
                </p:nvSpPr>
                <p:spPr>
                  <a:xfrm>
                    <a:off x="6473349" y="5018001"/>
                    <a:ext cx="8033" cy="16066"/>
                  </a:xfrm>
                  <a:custGeom>
                    <a:avLst/>
                    <a:gdLst>
                      <a:gd name="connsiteX0" fmla="*/ 0 w 8033"/>
                      <a:gd name="connsiteY0" fmla="*/ 0 h 16066"/>
                      <a:gd name="connsiteX1" fmla="*/ 8033 w 8033"/>
                      <a:gd name="connsiteY1" fmla="*/ 0 h 16066"/>
                      <a:gd name="connsiteX2" fmla="*/ 8033 w 8033"/>
                      <a:gd name="connsiteY2" fmla="*/ 16066 h 16066"/>
                      <a:gd name="connsiteX3" fmla="*/ 0 w 8033"/>
                      <a:gd name="connsiteY3" fmla="*/ 16066 h 160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033" h="16066">
                        <a:moveTo>
                          <a:pt x="0" y="0"/>
                        </a:moveTo>
                        <a:lnTo>
                          <a:pt x="8033" y="0"/>
                        </a:lnTo>
                        <a:lnTo>
                          <a:pt x="8033" y="16066"/>
                        </a:lnTo>
                        <a:lnTo>
                          <a:pt x="0" y="16066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107" name="Freeform: Shape 106">
                    <a:extLst>
                      <a:ext uri="{FF2B5EF4-FFF2-40B4-BE49-F238E27FC236}">
                        <a16:creationId xmlns:a16="http://schemas.microsoft.com/office/drawing/2014/main" id="{6E329954-C586-92BA-61A0-9E9FC0053FC0}"/>
                      </a:ext>
                    </a:extLst>
                  </p:cNvPr>
                  <p:cNvSpPr/>
                  <p:nvPr/>
                </p:nvSpPr>
                <p:spPr>
                  <a:xfrm>
                    <a:off x="6473349" y="5046117"/>
                    <a:ext cx="8033" cy="16066"/>
                  </a:xfrm>
                  <a:custGeom>
                    <a:avLst/>
                    <a:gdLst>
                      <a:gd name="connsiteX0" fmla="*/ 0 w 8033"/>
                      <a:gd name="connsiteY0" fmla="*/ 0 h 16066"/>
                      <a:gd name="connsiteX1" fmla="*/ 8033 w 8033"/>
                      <a:gd name="connsiteY1" fmla="*/ 0 h 16066"/>
                      <a:gd name="connsiteX2" fmla="*/ 8033 w 8033"/>
                      <a:gd name="connsiteY2" fmla="*/ 16066 h 16066"/>
                      <a:gd name="connsiteX3" fmla="*/ 0 w 8033"/>
                      <a:gd name="connsiteY3" fmla="*/ 16066 h 160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033" h="16066">
                        <a:moveTo>
                          <a:pt x="0" y="0"/>
                        </a:moveTo>
                        <a:lnTo>
                          <a:pt x="8033" y="0"/>
                        </a:lnTo>
                        <a:lnTo>
                          <a:pt x="8033" y="16066"/>
                        </a:lnTo>
                        <a:lnTo>
                          <a:pt x="0" y="16066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108" name="Freeform: Shape 107">
                    <a:extLst>
                      <a:ext uri="{FF2B5EF4-FFF2-40B4-BE49-F238E27FC236}">
                        <a16:creationId xmlns:a16="http://schemas.microsoft.com/office/drawing/2014/main" id="{4798419B-8997-3565-7F47-4793C8BA0168}"/>
                      </a:ext>
                    </a:extLst>
                  </p:cNvPr>
                  <p:cNvSpPr/>
                  <p:nvPr/>
                </p:nvSpPr>
                <p:spPr>
                  <a:xfrm>
                    <a:off x="6473349" y="4961770"/>
                    <a:ext cx="8033" cy="16066"/>
                  </a:xfrm>
                  <a:custGeom>
                    <a:avLst/>
                    <a:gdLst>
                      <a:gd name="connsiteX0" fmla="*/ 0 w 8033"/>
                      <a:gd name="connsiteY0" fmla="*/ 0 h 16066"/>
                      <a:gd name="connsiteX1" fmla="*/ 8033 w 8033"/>
                      <a:gd name="connsiteY1" fmla="*/ 0 h 16066"/>
                      <a:gd name="connsiteX2" fmla="*/ 8033 w 8033"/>
                      <a:gd name="connsiteY2" fmla="*/ 16066 h 16066"/>
                      <a:gd name="connsiteX3" fmla="*/ 0 w 8033"/>
                      <a:gd name="connsiteY3" fmla="*/ 16066 h 160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033" h="16066">
                        <a:moveTo>
                          <a:pt x="0" y="0"/>
                        </a:moveTo>
                        <a:lnTo>
                          <a:pt x="8033" y="0"/>
                        </a:lnTo>
                        <a:lnTo>
                          <a:pt x="8033" y="16066"/>
                        </a:lnTo>
                        <a:lnTo>
                          <a:pt x="0" y="16066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109" name="Freeform: Shape 108">
                    <a:extLst>
                      <a:ext uri="{FF2B5EF4-FFF2-40B4-BE49-F238E27FC236}">
                        <a16:creationId xmlns:a16="http://schemas.microsoft.com/office/drawing/2014/main" id="{01E56F2D-9480-0CA7-FB29-9FCDEA6FB527}"/>
                      </a:ext>
                    </a:extLst>
                  </p:cNvPr>
                  <p:cNvSpPr/>
                  <p:nvPr/>
                </p:nvSpPr>
                <p:spPr>
                  <a:xfrm>
                    <a:off x="6473349" y="5074233"/>
                    <a:ext cx="8033" cy="16066"/>
                  </a:xfrm>
                  <a:custGeom>
                    <a:avLst/>
                    <a:gdLst>
                      <a:gd name="connsiteX0" fmla="*/ 0 w 8033"/>
                      <a:gd name="connsiteY0" fmla="*/ 0 h 16066"/>
                      <a:gd name="connsiteX1" fmla="*/ 8033 w 8033"/>
                      <a:gd name="connsiteY1" fmla="*/ 0 h 16066"/>
                      <a:gd name="connsiteX2" fmla="*/ 8033 w 8033"/>
                      <a:gd name="connsiteY2" fmla="*/ 16066 h 16066"/>
                      <a:gd name="connsiteX3" fmla="*/ 0 w 8033"/>
                      <a:gd name="connsiteY3" fmla="*/ 16066 h 160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033" h="16066">
                        <a:moveTo>
                          <a:pt x="0" y="0"/>
                        </a:moveTo>
                        <a:lnTo>
                          <a:pt x="8033" y="0"/>
                        </a:lnTo>
                        <a:lnTo>
                          <a:pt x="8033" y="16066"/>
                        </a:lnTo>
                        <a:lnTo>
                          <a:pt x="0" y="16066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110" name="Freeform: Shape 109">
                    <a:extLst>
                      <a:ext uri="{FF2B5EF4-FFF2-40B4-BE49-F238E27FC236}">
                        <a16:creationId xmlns:a16="http://schemas.microsoft.com/office/drawing/2014/main" id="{A98A1E45-5345-B1EC-338E-D32644B3F359}"/>
                      </a:ext>
                    </a:extLst>
                  </p:cNvPr>
                  <p:cNvSpPr/>
                  <p:nvPr/>
                </p:nvSpPr>
                <p:spPr>
                  <a:xfrm rot="-3939360">
                    <a:off x="6536917" y="5119050"/>
                    <a:ext cx="8033" cy="16066"/>
                  </a:xfrm>
                  <a:custGeom>
                    <a:avLst/>
                    <a:gdLst>
                      <a:gd name="connsiteX0" fmla="*/ 0 w 8033"/>
                      <a:gd name="connsiteY0" fmla="*/ 0 h 16066"/>
                      <a:gd name="connsiteX1" fmla="*/ 8033 w 8033"/>
                      <a:gd name="connsiteY1" fmla="*/ 0 h 16066"/>
                      <a:gd name="connsiteX2" fmla="*/ 8033 w 8033"/>
                      <a:gd name="connsiteY2" fmla="*/ 16066 h 16066"/>
                      <a:gd name="connsiteX3" fmla="*/ 0 w 8033"/>
                      <a:gd name="connsiteY3" fmla="*/ 16066 h 160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033" h="16066">
                        <a:moveTo>
                          <a:pt x="0" y="0"/>
                        </a:moveTo>
                        <a:lnTo>
                          <a:pt x="8033" y="0"/>
                        </a:lnTo>
                        <a:lnTo>
                          <a:pt x="8033" y="16066"/>
                        </a:lnTo>
                        <a:lnTo>
                          <a:pt x="0" y="16066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111" name="Freeform: Shape 110">
                    <a:extLst>
                      <a:ext uri="{FF2B5EF4-FFF2-40B4-BE49-F238E27FC236}">
                        <a16:creationId xmlns:a16="http://schemas.microsoft.com/office/drawing/2014/main" id="{504A4A10-1895-F518-1D48-1294614B5703}"/>
                      </a:ext>
                    </a:extLst>
                  </p:cNvPr>
                  <p:cNvSpPr/>
                  <p:nvPr/>
                </p:nvSpPr>
                <p:spPr>
                  <a:xfrm rot="-737520">
                    <a:off x="6455091" y="5097420"/>
                    <a:ext cx="16066" cy="8033"/>
                  </a:xfrm>
                  <a:custGeom>
                    <a:avLst/>
                    <a:gdLst>
                      <a:gd name="connsiteX0" fmla="*/ 0 w 16066"/>
                      <a:gd name="connsiteY0" fmla="*/ 0 h 8033"/>
                      <a:gd name="connsiteX1" fmla="*/ 16066 w 16066"/>
                      <a:gd name="connsiteY1" fmla="*/ 0 h 8033"/>
                      <a:gd name="connsiteX2" fmla="*/ 16066 w 16066"/>
                      <a:gd name="connsiteY2" fmla="*/ 8033 h 8033"/>
                      <a:gd name="connsiteX3" fmla="*/ 0 w 16066"/>
                      <a:gd name="connsiteY3" fmla="*/ 8033 h 80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066" h="8033">
                        <a:moveTo>
                          <a:pt x="0" y="0"/>
                        </a:moveTo>
                        <a:lnTo>
                          <a:pt x="16066" y="0"/>
                        </a:lnTo>
                        <a:lnTo>
                          <a:pt x="16066" y="8033"/>
                        </a:lnTo>
                        <a:lnTo>
                          <a:pt x="0" y="8033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 dirty="0"/>
                  </a:p>
                </p:txBody>
              </p:sp>
              <p:sp>
                <p:nvSpPr>
                  <p:cNvPr id="112" name="Freeform: Shape 111">
                    <a:extLst>
                      <a:ext uri="{FF2B5EF4-FFF2-40B4-BE49-F238E27FC236}">
                        <a16:creationId xmlns:a16="http://schemas.microsoft.com/office/drawing/2014/main" id="{B1466A65-6025-BD2B-4ECF-EE797FF7F085}"/>
                      </a:ext>
                    </a:extLst>
                  </p:cNvPr>
                  <p:cNvSpPr/>
                  <p:nvPr/>
                </p:nvSpPr>
                <p:spPr>
                  <a:xfrm rot="-737520">
                    <a:off x="6345215" y="5121395"/>
                    <a:ext cx="16066" cy="8033"/>
                  </a:xfrm>
                  <a:custGeom>
                    <a:avLst/>
                    <a:gdLst>
                      <a:gd name="connsiteX0" fmla="*/ 0 w 16066"/>
                      <a:gd name="connsiteY0" fmla="*/ 0 h 8033"/>
                      <a:gd name="connsiteX1" fmla="*/ 16066 w 16066"/>
                      <a:gd name="connsiteY1" fmla="*/ 0 h 8033"/>
                      <a:gd name="connsiteX2" fmla="*/ 16066 w 16066"/>
                      <a:gd name="connsiteY2" fmla="*/ 8033 h 8033"/>
                      <a:gd name="connsiteX3" fmla="*/ 0 w 16066"/>
                      <a:gd name="connsiteY3" fmla="*/ 8033 h 80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066" h="8033">
                        <a:moveTo>
                          <a:pt x="0" y="0"/>
                        </a:moveTo>
                        <a:lnTo>
                          <a:pt x="16066" y="0"/>
                        </a:lnTo>
                        <a:lnTo>
                          <a:pt x="16066" y="8033"/>
                        </a:lnTo>
                        <a:lnTo>
                          <a:pt x="0" y="8033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113" name="Freeform: Shape 112">
                    <a:extLst>
                      <a:ext uri="{FF2B5EF4-FFF2-40B4-BE49-F238E27FC236}">
                        <a16:creationId xmlns:a16="http://schemas.microsoft.com/office/drawing/2014/main" id="{11088C73-0BFC-8119-6A53-49B5A83A62D6}"/>
                      </a:ext>
                    </a:extLst>
                  </p:cNvPr>
                  <p:cNvSpPr/>
                  <p:nvPr/>
                </p:nvSpPr>
                <p:spPr>
                  <a:xfrm rot="-3939779">
                    <a:off x="6511297" y="5107466"/>
                    <a:ext cx="8033" cy="16062"/>
                  </a:xfrm>
                  <a:custGeom>
                    <a:avLst/>
                    <a:gdLst>
                      <a:gd name="connsiteX0" fmla="*/ 0 w 8033"/>
                      <a:gd name="connsiteY0" fmla="*/ 0 h 16062"/>
                      <a:gd name="connsiteX1" fmla="*/ 8033 w 8033"/>
                      <a:gd name="connsiteY1" fmla="*/ 0 h 16062"/>
                      <a:gd name="connsiteX2" fmla="*/ 8033 w 8033"/>
                      <a:gd name="connsiteY2" fmla="*/ 16062 h 16062"/>
                      <a:gd name="connsiteX3" fmla="*/ 0 w 8033"/>
                      <a:gd name="connsiteY3" fmla="*/ 16062 h 160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033" h="16062">
                        <a:moveTo>
                          <a:pt x="0" y="0"/>
                        </a:moveTo>
                        <a:lnTo>
                          <a:pt x="8033" y="0"/>
                        </a:lnTo>
                        <a:lnTo>
                          <a:pt x="8033" y="16062"/>
                        </a:lnTo>
                        <a:lnTo>
                          <a:pt x="0" y="16062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114" name="Freeform: Shape 113">
                    <a:extLst>
                      <a:ext uri="{FF2B5EF4-FFF2-40B4-BE49-F238E27FC236}">
                        <a16:creationId xmlns:a16="http://schemas.microsoft.com/office/drawing/2014/main" id="{F43ADE14-B550-94DA-C200-61B1D3ECC819}"/>
                      </a:ext>
                    </a:extLst>
                  </p:cNvPr>
                  <p:cNvSpPr/>
                  <p:nvPr/>
                </p:nvSpPr>
                <p:spPr>
                  <a:xfrm rot="-3939360">
                    <a:off x="6562533" y="5130639"/>
                    <a:ext cx="8033" cy="16066"/>
                  </a:xfrm>
                  <a:custGeom>
                    <a:avLst/>
                    <a:gdLst>
                      <a:gd name="connsiteX0" fmla="*/ 0 w 8033"/>
                      <a:gd name="connsiteY0" fmla="*/ 0 h 16066"/>
                      <a:gd name="connsiteX1" fmla="*/ 8033 w 8033"/>
                      <a:gd name="connsiteY1" fmla="*/ 0 h 16066"/>
                      <a:gd name="connsiteX2" fmla="*/ 8033 w 8033"/>
                      <a:gd name="connsiteY2" fmla="*/ 16066 h 16066"/>
                      <a:gd name="connsiteX3" fmla="*/ 0 w 8033"/>
                      <a:gd name="connsiteY3" fmla="*/ 16066 h 160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033" h="16066">
                        <a:moveTo>
                          <a:pt x="0" y="0"/>
                        </a:moveTo>
                        <a:lnTo>
                          <a:pt x="8033" y="0"/>
                        </a:lnTo>
                        <a:lnTo>
                          <a:pt x="8033" y="16066"/>
                        </a:lnTo>
                        <a:lnTo>
                          <a:pt x="0" y="16066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115" name="Freeform: Shape 114">
                    <a:extLst>
                      <a:ext uri="{FF2B5EF4-FFF2-40B4-BE49-F238E27FC236}">
                        <a16:creationId xmlns:a16="http://schemas.microsoft.com/office/drawing/2014/main" id="{2EE357DF-0467-2B7F-9E43-C0863F1978C8}"/>
                      </a:ext>
                    </a:extLst>
                  </p:cNvPr>
                  <p:cNvSpPr/>
                  <p:nvPr/>
                </p:nvSpPr>
                <p:spPr>
                  <a:xfrm rot="-3939779">
                    <a:off x="6485687" y="5095875"/>
                    <a:ext cx="8033" cy="16066"/>
                  </a:xfrm>
                  <a:custGeom>
                    <a:avLst/>
                    <a:gdLst>
                      <a:gd name="connsiteX0" fmla="*/ 0 w 8033"/>
                      <a:gd name="connsiteY0" fmla="*/ 0 h 16066"/>
                      <a:gd name="connsiteX1" fmla="*/ 8033 w 8033"/>
                      <a:gd name="connsiteY1" fmla="*/ 0 h 16066"/>
                      <a:gd name="connsiteX2" fmla="*/ 8033 w 8033"/>
                      <a:gd name="connsiteY2" fmla="*/ 16066 h 16066"/>
                      <a:gd name="connsiteX3" fmla="*/ 0 w 8033"/>
                      <a:gd name="connsiteY3" fmla="*/ 16066 h 160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033" h="16066">
                        <a:moveTo>
                          <a:pt x="0" y="0"/>
                        </a:moveTo>
                        <a:lnTo>
                          <a:pt x="8033" y="0"/>
                        </a:lnTo>
                        <a:lnTo>
                          <a:pt x="8033" y="16066"/>
                        </a:lnTo>
                        <a:lnTo>
                          <a:pt x="0" y="16066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116" name="Freeform: Shape 115">
                    <a:extLst>
                      <a:ext uri="{FF2B5EF4-FFF2-40B4-BE49-F238E27FC236}">
                        <a16:creationId xmlns:a16="http://schemas.microsoft.com/office/drawing/2014/main" id="{23E09A16-1797-2771-5FAD-37CEEE0A475D}"/>
                      </a:ext>
                    </a:extLst>
                  </p:cNvPr>
                  <p:cNvSpPr/>
                  <p:nvPr/>
                </p:nvSpPr>
                <p:spPr>
                  <a:xfrm rot="-737520">
                    <a:off x="6372682" y="5115403"/>
                    <a:ext cx="16066" cy="8033"/>
                  </a:xfrm>
                  <a:custGeom>
                    <a:avLst/>
                    <a:gdLst>
                      <a:gd name="connsiteX0" fmla="*/ 0 w 16066"/>
                      <a:gd name="connsiteY0" fmla="*/ 0 h 8033"/>
                      <a:gd name="connsiteX1" fmla="*/ 16066 w 16066"/>
                      <a:gd name="connsiteY1" fmla="*/ 0 h 8033"/>
                      <a:gd name="connsiteX2" fmla="*/ 16066 w 16066"/>
                      <a:gd name="connsiteY2" fmla="*/ 8033 h 8033"/>
                      <a:gd name="connsiteX3" fmla="*/ 0 w 16066"/>
                      <a:gd name="connsiteY3" fmla="*/ 8033 h 80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066" h="8033">
                        <a:moveTo>
                          <a:pt x="0" y="0"/>
                        </a:moveTo>
                        <a:lnTo>
                          <a:pt x="16066" y="0"/>
                        </a:lnTo>
                        <a:lnTo>
                          <a:pt x="16066" y="8033"/>
                        </a:lnTo>
                        <a:lnTo>
                          <a:pt x="0" y="8033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117" name="Freeform: Shape 116">
                    <a:extLst>
                      <a:ext uri="{FF2B5EF4-FFF2-40B4-BE49-F238E27FC236}">
                        <a16:creationId xmlns:a16="http://schemas.microsoft.com/office/drawing/2014/main" id="{77B060AC-14D3-FAFE-8672-25DA030E87BF}"/>
                      </a:ext>
                    </a:extLst>
                  </p:cNvPr>
                  <p:cNvSpPr/>
                  <p:nvPr/>
                </p:nvSpPr>
                <p:spPr>
                  <a:xfrm rot="-737520">
                    <a:off x="6400153" y="5109411"/>
                    <a:ext cx="16066" cy="8033"/>
                  </a:xfrm>
                  <a:custGeom>
                    <a:avLst/>
                    <a:gdLst>
                      <a:gd name="connsiteX0" fmla="*/ 0 w 16066"/>
                      <a:gd name="connsiteY0" fmla="*/ 0 h 8033"/>
                      <a:gd name="connsiteX1" fmla="*/ 16066 w 16066"/>
                      <a:gd name="connsiteY1" fmla="*/ 0 h 8033"/>
                      <a:gd name="connsiteX2" fmla="*/ 16066 w 16066"/>
                      <a:gd name="connsiteY2" fmla="*/ 8033 h 8033"/>
                      <a:gd name="connsiteX3" fmla="*/ 0 w 16066"/>
                      <a:gd name="connsiteY3" fmla="*/ 8033 h 80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066" h="8033">
                        <a:moveTo>
                          <a:pt x="0" y="0"/>
                        </a:moveTo>
                        <a:lnTo>
                          <a:pt x="16066" y="0"/>
                        </a:lnTo>
                        <a:lnTo>
                          <a:pt x="16066" y="8033"/>
                        </a:lnTo>
                        <a:lnTo>
                          <a:pt x="0" y="8033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</p:grpSp>
            <p:grpSp>
              <p:nvGrpSpPr>
                <p:cNvPr id="74" name="Graphic 11" descr="Cube with solid fill">
                  <a:extLst>
                    <a:ext uri="{FF2B5EF4-FFF2-40B4-BE49-F238E27FC236}">
                      <a16:creationId xmlns:a16="http://schemas.microsoft.com/office/drawing/2014/main" id="{A28D52F8-F374-E9B4-9FCF-EF8B6199DE8B}"/>
                    </a:ext>
                  </a:extLst>
                </p:cNvPr>
                <p:cNvGrpSpPr/>
                <p:nvPr/>
              </p:nvGrpSpPr>
              <p:grpSpPr>
                <a:xfrm>
                  <a:off x="6494657" y="4633923"/>
                  <a:ext cx="305254" cy="306600"/>
                  <a:chOff x="6494657" y="4633923"/>
                  <a:chExt cx="305254" cy="306600"/>
                </a:xfrm>
                <a:grpFill/>
              </p:grpSpPr>
              <p:sp>
                <p:nvSpPr>
                  <p:cNvPr id="90" name="Freeform: Shape 89">
                    <a:extLst>
                      <a:ext uri="{FF2B5EF4-FFF2-40B4-BE49-F238E27FC236}">
                        <a16:creationId xmlns:a16="http://schemas.microsoft.com/office/drawing/2014/main" id="{69495773-6055-7AC2-BA38-3942C73AA022}"/>
                      </a:ext>
                    </a:extLst>
                  </p:cNvPr>
                  <p:cNvSpPr/>
                  <p:nvPr/>
                </p:nvSpPr>
                <p:spPr>
                  <a:xfrm>
                    <a:off x="6494657" y="4633923"/>
                    <a:ext cx="305254" cy="306600"/>
                  </a:xfrm>
                  <a:custGeom>
                    <a:avLst/>
                    <a:gdLst>
                      <a:gd name="connsiteX0" fmla="*/ 123439 w 305254"/>
                      <a:gd name="connsiteY0" fmla="*/ 306600 h 306600"/>
                      <a:gd name="connsiteX1" fmla="*/ 305255 w 305254"/>
                      <a:gd name="connsiteY1" fmla="*/ 262716 h 306600"/>
                      <a:gd name="connsiteX2" fmla="*/ 305255 w 305254"/>
                      <a:gd name="connsiteY2" fmla="*/ 63015 h 306600"/>
                      <a:gd name="connsiteX3" fmla="*/ 172927 w 305254"/>
                      <a:gd name="connsiteY3" fmla="*/ 0 h 306600"/>
                      <a:gd name="connsiteX4" fmla="*/ 0 w 305254"/>
                      <a:gd name="connsiteY4" fmla="*/ 37731 h 306600"/>
                      <a:gd name="connsiteX5" fmla="*/ 0 w 305254"/>
                      <a:gd name="connsiteY5" fmla="*/ 240135 h 306600"/>
                      <a:gd name="connsiteX6" fmla="*/ 170007 w 305254"/>
                      <a:gd name="connsiteY6" fmla="*/ 25304 h 306600"/>
                      <a:gd name="connsiteX7" fmla="*/ 256514 w 305254"/>
                      <a:gd name="connsiteY7" fmla="*/ 66497 h 306600"/>
                      <a:gd name="connsiteX8" fmla="*/ 186483 w 305254"/>
                      <a:gd name="connsiteY8" fmla="*/ 82194 h 306600"/>
                      <a:gd name="connsiteX9" fmla="*/ 126845 w 305254"/>
                      <a:gd name="connsiteY9" fmla="*/ 95561 h 306600"/>
                      <a:gd name="connsiteX10" fmla="*/ 46439 w 305254"/>
                      <a:gd name="connsiteY10" fmla="*/ 52263 h 306600"/>
                      <a:gd name="connsiteX11" fmla="*/ 24099 w 305254"/>
                      <a:gd name="connsiteY11" fmla="*/ 225740 h 306600"/>
                      <a:gd name="connsiteX12" fmla="*/ 24099 w 305254"/>
                      <a:gd name="connsiteY12" fmla="*/ 67606 h 306600"/>
                      <a:gd name="connsiteX13" fmla="*/ 113045 w 305254"/>
                      <a:gd name="connsiteY13" fmla="*/ 115503 h 306600"/>
                      <a:gd name="connsiteX14" fmla="*/ 113045 w 305254"/>
                      <a:gd name="connsiteY14" fmla="*/ 273637 h 306600"/>
                      <a:gd name="connsiteX15" fmla="*/ 281156 w 305254"/>
                      <a:gd name="connsiteY15" fmla="*/ 243742 h 306600"/>
                      <a:gd name="connsiteX16" fmla="*/ 137144 w 305254"/>
                      <a:gd name="connsiteY16" fmla="*/ 278505 h 306600"/>
                      <a:gd name="connsiteX17" fmla="*/ 137144 w 305254"/>
                      <a:gd name="connsiteY17" fmla="*/ 117953 h 306600"/>
                      <a:gd name="connsiteX18" fmla="*/ 199737 w 305254"/>
                      <a:gd name="connsiteY18" fmla="*/ 103919 h 306600"/>
                      <a:gd name="connsiteX19" fmla="*/ 281156 w 305254"/>
                      <a:gd name="connsiteY19" fmla="*/ 85672 h 3066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305254" h="306600">
                        <a:moveTo>
                          <a:pt x="123439" y="306600"/>
                        </a:moveTo>
                        <a:lnTo>
                          <a:pt x="305255" y="262716"/>
                        </a:lnTo>
                        <a:lnTo>
                          <a:pt x="305255" y="63015"/>
                        </a:lnTo>
                        <a:lnTo>
                          <a:pt x="172927" y="0"/>
                        </a:lnTo>
                        <a:lnTo>
                          <a:pt x="0" y="37731"/>
                        </a:lnTo>
                        <a:lnTo>
                          <a:pt x="0" y="240135"/>
                        </a:lnTo>
                        <a:close/>
                        <a:moveTo>
                          <a:pt x="170007" y="25304"/>
                        </a:moveTo>
                        <a:lnTo>
                          <a:pt x="256514" y="66497"/>
                        </a:lnTo>
                        <a:lnTo>
                          <a:pt x="186483" y="82194"/>
                        </a:lnTo>
                        <a:lnTo>
                          <a:pt x="126845" y="95561"/>
                        </a:lnTo>
                        <a:lnTo>
                          <a:pt x="46439" y="52263"/>
                        </a:lnTo>
                        <a:close/>
                        <a:moveTo>
                          <a:pt x="24099" y="225740"/>
                        </a:moveTo>
                        <a:lnTo>
                          <a:pt x="24099" y="67606"/>
                        </a:lnTo>
                        <a:lnTo>
                          <a:pt x="113045" y="115503"/>
                        </a:lnTo>
                        <a:lnTo>
                          <a:pt x="113045" y="273637"/>
                        </a:lnTo>
                        <a:close/>
                        <a:moveTo>
                          <a:pt x="281156" y="243742"/>
                        </a:moveTo>
                        <a:lnTo>
                          <a:pt x="137144" y="278505"/>
                        </a:lnTo>
                        <a:lnTo>
                          <a:pt x="137144" y="117953"/>
                        </a:lnTo>
                        <a:lnTo>
                          <a:pt x="199737" y="103919"/>
                        </a:lnTo>
                        <a:lnTo>
                          <a:pt x="281156" y="85672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91" name="Freeform: Shape 90">
                    <a:extLst>
                      <a:ext uri="{FF2B5EF4-FFF2-40B4-BE49-F238E27FC236}">
                        <a16:creationId xmlns:a16="http://schemas.microsoft.com/office/drawing/2014/main" id="{69ADA73A-7E5A-489A-1A7A-D343E975BDD5}"/>
                      </a:ext>
                    </a:extLst>
                  </p:cNvPr>
                  <p:cNvSpPr/>
                  <p:nvPr/>
                </p:nvSpPr>
                <p:spPr>
                  <a:xfrm>
                    <a:off x="6662105" y="4667405"/>
                    <a:ext cx="8033" cy="16066"/>
                  </a:xfrm>
                  <a:custGeom>
                    <a:avLst/>
                    <a:gdLst>
                      <a:gd name="connsiteX0" fmla="*/ 0 w 8033"/>
                      <a:gd name="connsiteY0" fmla="*/ 0 h 16066"/>
                      <a:gd name="connsiteX1" fmla="*/ 8033 w 8033"/>
                      <a:gd name="connsiteY1" fmla="*/ 0 h 16066"/>
                      <a:gd name="connsiteX2" fmla="*/ 8033 w 8033"/>
                      <a:gd name="connsiteY2" fmla="*/ 16066 h 16066"/>
                      <a:gd name="connsiteX3" fmla="*/ 0 w 8033"/>
                      <a:gd name="connsiteY3" fmla="*/ 16066 h 160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033" h="16066">
                        <a:moveTo>
                          <a:pt x="0" y="0"/>
                        </a:moveTo>
                        <a:lnTo>
                          <a:pt x="8033" y="0"/>
                        </a:lnTo>
                        <a:lnTo>
                          <a:pt x="8033" y="16066"/>
                        </a:lnTo>
                        <a:lnTo>
                          <a:pt x="0" y="16066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92" name="Freeform: Shape 91">
                    <a:extLst>
                      <a:ext uri="{FF2B5EF4-FFF2-40B4-BE49-F238E27FC236}">
                        <a16:creationId xmlns:a16="http://schemas.microsoft.com/office/drawing/2014/main" id="{8CA9181A-87AE-2B56-5753-2E8B9B4A308F}"/>
                      </a:ext>
                    </a:extLst>
                  </p:cNvPr>
                  <p:cNvSpPr/>
                  <p:nvPr/>
                </p:nvSpPr>
                <p:spPr>
                  <a:xfrm>
                    <a:off x="6662105" y="4751751"/>
                    <a:ext cx="8033" cy="16066"/>
                  </a:xfrm>
                  <a:custGeom>
                    <a:avLst/>
                    <a:gdLst>
                      <a:gd name="connsiteX0" fmla="*/ 0 w 8033"/>
                      <a:gd name="connsiteY0" fmla="*/ 0 h 16066"/>
                      <a:gd name="connsiteX1" fmla="*/ 8033 w 8033"/>
                      <a:gd name="connsiteY1" fmla="*/ 0 h 16066"/>
                      <a:gd name="connsiteX2" fmla="*/ 8033 w 8033"/>
                      <a:gd name="connsiteY2" fmla="*/ 16066 h 16066"/>
                      <a:gd name="connsiteX3" fmla="*/ 0 w 8033"/>
                      <a:gd name="connsiteY3" fmla="*/ 16066 h 160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033" h="16066">
                        <a:moveTo>
                          <a:pt x="0" y="0"/>
                        </a:moveTo>
                        <a:lnTo>
                          <a:pt x="8033" y="0"/>
                        </a:lnTo>
                        <a:lnTo>
                          <a:pt x="8033" y="16066"/>
                        </a:lnTo>
                        <a:lnTo>
                          <a:pt x="0" y="16066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93" name="Freeform: Shape 92">
                    <a:extLst>
                      <a:ext uri="{FF2B5EF4-FFF2-40B4-BE49-F238E27FC236}">
                        <a16:creationId xmlns:a16="http://schemas.microsoft.com/office/drawing/2014/main" id="{1AD43A03-6A60-AA3C-761C-BD326CF83EE5}"/>
                      </a:ext>
                    </a:extLst>
                  </p:cNvPr>
                  <p:cNvSpPr/>
                  <p:nvPr/>
                </p:nvSpPr>
                <p:spPr>
                  <a:xfrm>
                    <a:off x="6662105" y="4779867"/>
                    <a:ext cx="8033" cy="16066"/>
                  </a:xfrm>
                  <a:custGeom>
                    <a:avLst/>
                    <a:gdLst>
                      <a:gd name="connsiteX0" fmla="*/ 0 w 8033"/>
                      <a:gd name="connsiteY0" fmla="*/ 0 h 16066"/>
                      <a:gd name="connsiteX1" fmla="*/ 8033 w 8033"/>
                      <a:gd name="connsiteY1" fmla="*/ 0 h 16066"/>
                      <a:gd name="connsiteX2" fmla="*/ 8033 w 8033"/>
                      <a:gd name="connsiteY2" fmla="*/ 16066 h 16066"/>
                      <a:gd name="connsiteX3" fmla="*/ 0 w 8033"/>
                      <a:gd name="connsiteY3" fmla="*/ 16066 h 160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033" h="16066">
                        <a:moveTo>
                          <a:pt x="0" y="0"/>
                        </a:moveTo>
                        <a:lnTo>
                          <a:pt x="8033" y="0"/>
                        </a:lnTo>
                        <a:lnTo>
                          <a:pt x="8033" y="16066"/>
                        </a:lnTo>
                        <a:lnTo>
                          <a:pt x="0" y="16066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94" name="Freeform: Shape 93">
                    <a:extLst>
                      <a:ext uri="{FF2B5EF4-FFF2-40B4-BE49-F238E27FC236}">
                        <a16:creationId xmlns:a16="http://schemas.microsoft.com/office/drawing/2014/main" id="{57A9A2E3-A420-CEE3-8405-7C2FB1A4EA43}"/>
                      </a:ext>
                    </a:extLst>
                  </p:cNvPr>
                  <p:cNvSpPr/>
                  <p:nvPr/>
                </p:nvSpPr>
                <p:spPr>
                  <a:xfrm>
                    <a:off x="6662105" y="4695520"/>
                    <a:ext cx="8033" cy="16066"/>
                  </a:xfrm>
                  <a:custGeom>
                    <a:avLst/>
                    <a:gdLst>
                      <a:gd name="connsiteX0" fmla="*/ 0 w 8033"/>
                      <a:gd name="connsiteY0" fmla="*/ 0 h 16066"/>
                      <a:gd name="connsiteX1" fmla="*/ 8033 w 8033"/>
                      <a:gd name="connsiteY1" fmla="*/ 0 h 16066"/>
                      <a:gd name="connsiteX2" fmla="*/ 8033 w 8033"/>
                      <a:gd name="connsiteY2" fmla="*/ 16066 h 16066"/>
                      <a:gd name="connsiteX3" fmla="*/ 0 w 8033"/>
                      <a:gd name="connsiteY3" fmla="*/ 16066 h 160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033" h="16066">
                        <a:moveTo>
                          <a:pt x="0" y="0"/>
                        </a:moveTo>
                        <a:lnTo>
                          <a:pt x="8033" y="0"/>
                        </a:lnTo>
                        <a:lnTo>
                          <a:pt x="8033" y="16066"/>
                        </a:lnTo>
                        <a:lnTo>
                          <a:pt x="0" y="16066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95" name="Freeform: Shape 94">
                    <a:extLst>
                      <a:ext uri="{FF2B5EF4-FFF2-40B4-BE49-F238E27FC236}">
                        <a16:creationId xmlns:a16="http://schemas.microsoft.com/office/drawing/2014/main" id="{D2BD1613-6310-E231-ADD2-4D220D26DDC5}"/>
                      </a:ext>
                    </a:extLst>
                  </p:cNvPr>
                  <p:cNvSpPr/>
                  <p:nvPr/>
                </p:nvSpPr>
                <p:spPr>
                  <a:xfrm>
                    <a:off x="6662105" y="4807983"/>
                    <a:ext cx="8033" cy="16066"/>
                  </a:xfrm>
                  <a:custGeom>
                    <a:avLst/>
                    <a:gdLst>
                      <a:gd name="connsiteX0" fmla="*/ 0 w 8033"/>
                      <a:gd name="connsiteY0" fmla="*/ 0 h 16066"/>
                      <a:gd name="connsiteX1" fmla="*/ 8033 w 8033"/>
                      <a:gd name="connsiteY1" fmla="*/ 0 h 16066"/>
                      <a:gd name="connsiteX2" fmla="*/ 8033 w 8033"/>
                      <a:gd name="connsiteY2" fmla="*/ 16066 h 16066"/>
                      <a:gd name="connsiteX3" fmla="*/ 0 w 8033"/>
                      <a:gd name="connsiteY3" fmla="*/ 16066 h 160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033" h="16066">
                        <a:moveTo>
                          <a:pt x="0" y="0"/>
                        </a:moveTo>
                        <a:lnTo>
                          <a:pt x="8033" y="0"/>
                        </a:lnTo>
                        <a:lnTo>
                          <a:pt x="8033" y="16066"/>
                        </a:lnTo>
                        <a:lnTo>
                          <a:pt x="0" y="16066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96" name="Freeform: Shape 95">
                    <a:extLst>
                      <a:ext uri="{FF2B5EF4-FFF2-40B4-BE49-F238E27FC236}">
                        <a16:creationId xmlns:a16="http://schemas.microsoft.com/office/drawing/2014/main" id="{CA8CCA44-94BE-C3ED-66D5-DBFB114C2DBB}"/>
                      </a:ext>
                    </a:extLst>
                  </p:cNvPr>
                  <p:cNvSpPr/>
                  <p:nvPr/>
                </p:nvSpPr>
                <p:spPr>
                  <a:xfrm rot="-3939360">
                    <a:off x="6725673" y="4852800"/>
                    <a:ext cx="8033" cy="16066"/>
                  </a:xfrm>
                  <a:custGeom>
                    <a:avLst/>
                    <a:gdLst>
                      <a:gd name="connsiteX0" fmla="*/ 0 w 8033"/>
                      <a:gd name="connsiteY0" fmla="*/ 0 h 16066"/>
                      <a:gd name="connsiteX1" fmla="*/ 8033 w 8033"/>
                      <a:gd name="connsiteY1" fmla="*/ 0 h 16066"/>
                      <a:gd name="connsiteX2" fmla="*/ 8033 w 8033"/>
                      <a:gd name="connsiteY2" fmla="*/ 16066 h 16066"/>
                      <a:gd name="connsiteX3" fmla="*/ 0 w 8033"/>
                      <a:gd name="connsiteY3" fmla="*/ 16066 h 160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033" h="16066">
                        <a:moveTo>
                          <a:pt x="0" y="0"/>
                        </a:moveTo>
                        <a:lnTo>
                          <a:pt x="8033" y="0"/>
                        </a:lnTo>
                        <a:lnTo>
                          <a:pt x="8033" y="16066"/>
                        </a:lnTo>
                        <a:lnTo>
                          <a:pt x="0" y="16066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97" name="Freeform: Shape 96">
                    <a:extLst>
                      <a:ext uri="{FF2B5EF4-FFF2-40B4-BE49-F238E27FC236}">
                        <a16:creationId xmlns:a16="http://schemas.microsoft.com/office/drawing/2014/main" id="{CEAA167D-8C32-E1E0-79A1-E32E4C1509A3}"/>
                      </a:ext>
                    </a:extLst>
                  </p:cNvPr>
                  <p:cNvSpPr/>
                  <p:nvPr/>
                </p:nvSpPr>
                <p:spPr>
                  <a:xfrm rot="-737520">
                    <a:off x="6643847" y="4831170"/>
                    <a:ext cx="16066" cy="8033"/>
                  </a:xfrm>
                  <a:custGeom>
                    <a:avLst/>
                    <a:gdLst>
                      <a:gd name="connsiteX0" fmla="*/ 0 w 16066"/>
                      <a:gd name="connsiteY0" fmla="*/ 0 h 8033"/>
                      <a:gd name="connsiteX1" fmla="*/ 16066 w 16066"/>
                      <a:gd name="connsiteY1" fmla="*/ 0 h 8033"/>
                      <a:gd name="connsiteX2" fmla="*/ 16066 w 16066"/>
                      <a:gd name="connsiteY2" fmla="*/ 8033 h 8033"/>
                      <a:gd name="connsiteX3" fmla="*/ 0 w 16066"/>
                      <a:gd name="connsiteY3" fmla="*/ 8033 h 80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066" h="8033">
                        <a:moveTo>
                          <a:pt x="0" y="0"/>
                        </a:moveTo>
                        <a:lnTo>
                          <a:pt x="16066" y="0"/>
                        </a:lnTo>
                        <a:lnTo>
                          <a:pt x="16066" y="8033"/>
                        </a:lnTo>
                        <a:lnTo>
                          <a:pt x="0" y="8033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98" name="Freeform: Shape 97">
                    <a:extLst>
                      <a:ext uri="{FF2B5EF4-FFF2-40B4-BE49-F238E27FC236}">
                        <a16:creationId xmlns:a16="http://schemas.microsoft.com/office/drawing/2014/main" id="{3848959D-3774-BE03-2802-F90918C035E6}"/>
                      </a:ext>
                    </a:extLst>
                  </p:cNvPr>
                  <p:cNvSpPr/>
                  <p:nvPr/>
                </p:nvSpPr>
                <p:spPr>
                  <a:xfrm rot="-737520">
                    <a:off x="6533971" y="4855145"/>
                    <a:ext cx="16066" cy="8033"/>
                  </a:xfrm>
                  <a:custGeom>
                    <a:avLst/>
                    <a:gdLst>
                      <a:gd name="connsiteX0" fmla="*/ 0 w 16066"/>
                      <a:gd name="connsiteY0" fmla="*/ 0 h 8033"/>
                      <a:gd name="connsiteX1" fmla="*/ 16066 w 16066"/>
                      <a:gd name="connsiteY1" fmla="*/ 0 h 8033"/>
                      <a:gd name="connsiteX2" fmla="*/ 16066 w 16066"/>
                      <a:gd name="connsiteY2" fmla="*/ 8033 h 8033"/>
                      <a:gd name="connsiteX3" fmla="*/ 0 w 16066"/>
                      <a:gd name="connsiteY3" fmla="*/ 8033 h 80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066" h="8033">
                        <a:moveTo>
                          <a:pt x="0" y="0"/>
                        </a:moveTo>
                        <a:lnTo>
                          <a:pt x="16066" y="0"/>
                        </a:lnTo>
                        <a:lnTo>
                          <a:pt x="16066" y="8033"/>
                        </a:lnTo>
                        <a:lnTo>
                          <a:pt x="0" y="8033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99" name="Freeform: Shape 98">
                    <a:extLst>
                      <a:ext uri="{FF2B5EF4-FFF2-40B4-BE49-F238E27FC236}">
                        <a16:creationId xmlns:a16="http://schemas.microsoft.com/office/drawing/2014/main" id="{487DC041-F774-04D7-F896-E521143435C0}"/>
                      </a:ext>
                    </a:extLst>
                  </p:cNvPr>
                  <p:cNvSpPr/>
                  <p:nvPr/>
                </p:nvSpPr>
                <p:spPr>
                  <a:xfrm rot="-3939779">
                    <a:off x="6700053" y="4841216"/>
                    <a:ext cx="8033" cy="16062"/>
                  </a:xfrm>
                  <a:custGeom>
                    <a:avLst/>
                    <a:gdLst>
                      <a:gd name="connsiteX0" fmla="*/ 0 w 8033"/>
                      <a:gd name="connsiteY0" fmla="*/ 0 h 16062"/>
                      <a:gd name="connsiteX1" fmla="*/ 8033 w 8033"/>
                      <a:gd name="connsiteY1" fmla="*/ 0 h 16062"/>
                      <a:gd name="connsiteX2" fmla="*/ 8033 w 8033"/>
                      <a:gd name="connsiteY2" fmla="*/ 16062 h 16062"/>
                      <a:gd name="connsiteX3" fmla="*/ 0 w 8033"/>
                      <a:gd name="connsiteY3" fmla="*/ 16062 h 160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033" h="16062">
                        <a:moveTo>
                          <a:pt x="0" y="0"/>
                        </a:moveTo>
                        <a:lnTo>
                          <a:pt x="8033" y="0"/>
                        </a:lnTo>
                        <a:lnTo>
                          <a:pt x="8033" y="16062"/>
                        </a:lnTo>
                        <a:lnTo>
                          <a:pt x="0" y="16062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100" name="Freeform: Shape 99">
                    <a:extLst>
                      <a:ext uri="{FF2B5EF4-FFF2-40B4-BE49-F238E27FC236}">
                        <a16:creationId xmlns:a16="http://schemas.microsoft.com/office/drawing/2014/main" id="{FE21B063-8011-3A93-ADB6-1112EB8B3D3B}"/>
                      </a:ext>
                    </a:extLst>
                  </p:cNvPr>
                  <p:cNvSpPr/>
                  <p:nvPr/>
                </p:nvSpPr>
                <p:spPr>
                  <a:xfrm rot="-3939360">
                    <a:off x="6751289" y="4864389"/>
                    <a:ext cx="8033" cy="16066"/>
                  </a:xfrm>
                  <a:custGeom>
                    <a:avLst/>
                    <a:gdLst>
                      <a:gd name="connsiteX0" fmla="*/ 0 w 8033"/>
                      <a:gd name="connsiteY0" fmla="*/ 0 h 16066"/>
                      <a:gd name="connsiteX1" fmla="*/ 8033 w 8033"/>
                      <a:gd name="connsiteY1" fmla="*/ 0 h 16066"/>
                      <a:gd name="connsiteX2" fmla="*/ 8033 w 8033"/>
                      <a:gd name="connsiteY2" fmla="*/ 16066 h 16066"/>
                      <a:gd name="connsiteX3" fmla="*/ 0 w 8033"/>
                      <a:gd name="connsiteY3" fmla="*/ 16066 h 160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033" h="16066">
                        <a:moveTo>
                          <a:pt x="0" y="0"/>
                        </a:moveTo>
                        <a:lnTo>
                          <a:pt x="8033" y="0"/>
                        </a:lnTo>
                        <a:lnTo>
                          <a:pt x="8033" y="16066"/>
                        </a:lnTo>
                        <a:lnTo>
                          <a:pt x="0" y="16066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101" name="Freeform: Shape 100">
                    <a:extLst>
                      <a:ext uri="{FF2B5EF4-FFF2-40B4-BE49-F238E27FC236}">
                        <a16:creationId xmlns:a16="http://schemas.microsoft.com/office/drawing/2014/main" id="{7EFCF83B-579A-5666-8451-3F49D40EEBAB}"/>
                      </a:ext>
                    </a:extLst>
                  </p:cNvPr>
                  <p:cNvSpPr/>
                  <p:nvPr/>
                </p:nvSpPr>
                <p:spPr>
                  <a:xfrm rot="-3939779">
                    <a:off x="6674443" y="4829625"/>
                    <a:ext cx="8033" cy="16066"/>
                  </a:xfrm>
                  <a:custGeom>
                    <a:avLst/>
                    <a:gdLst>
                      <a:gd name="connsiteX0" fmla="*/ 0 w 8033"/>
                      <a:gd name="connsiteY0" fmla="*/ 0 h 16066"/>
                      <a:gd name="connsiteX1" fmla="*/ 8033 w 8033"/>
                      <a:gd name="connsiteY1" fmla="*/ 0 h 16066"/>
                      <a:gd name="connsiteX2" fmla="*/ 8033 w 8033"/>
                      <a:gd name="connsiteY2" fmla="*/ 16066 h 16066"/>
                      <a:gd name="connsiteX3" fmla="*/ 0 w 8033"/>
                      <a:gd name="connsiteY3" fmla="*/ 16066 h 160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033" h="16066">
                        <a:moveTo>
                          <a:pt x="0" y="0"/>
                        </a:moveTo>
                        <a:lnTo>
                          <a:pt x="8033" y="0"/>
                        </a:lnTo>
                        <a:lnTo>
                          <a:pt x="8033" y="16066"/>
                        </a:lnTo>
                        <a:lnTo>
                          <a:pt x="0" y="16066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102" name="Freeform: Shape 101">
                    <a:extLst>
                      <a:ext uri="{FF2B5EF4-FFF2-40B4-BE49-F238E27FC236}">
                        <a16:creationId xmlns:a16="http://schemas.microsoft.com/office/drawing/2014/main" id="{498E2B6A-484A-7940-517C-B60BF1CA6E74}"/>
                      </a:ext>
                    </a:extLst>
                  </p:cNvPr>
                  <p:cNvSpPr/>
                  <p:nvPr/>
                </p:nvSpPr>
                <p:spPr>
                  <a:xfrm rot="-737520">
                    <a:off x="6561438" y="4849153"/>
                    <a:ext cx="16066" cy="8033"/>
                  </a:xfrm>
                  <a:custGeom>
                    <a:avLst/>
                    <a:gdLst>
                      <a:gd name="connsiteX0" fmla="*/ 0 w 16066"/>
                      <a:gd name="connsiteY0" fmla="*/ 0 h 8033"/>
                      <a:gd name="connsiteX1" fmla="*/ 16066 w 16066"/>
                      <a:gd name="connsiteY1" fmla="*/ 0 h 8033"/>
                      <a:gd name="connsiteX2" fmla="*/ 16066 w 16066"/>
                      <a:gd name="connsiteY2" fmla="*/ 8033 h 8033"/>
                      <a:gd name="connsiteX3" fmla="*/ 0 w 16066"/>
                      <a:gd name="connsiteY3" fmla="*/ 8033 h 80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066" h="8033">
                        <a:moveTo>
                          <a:pt x="0" y="0"/>
                        </a:moveTo>
                        <a:lnTo>
                          <a:pt x="16066" y="0"/>
                        </a:lnTo>
                        <a:lnTo>
                          <a:pt x="16066" y="8033"/>
                        </a:lnTo>
                        <a:lnTo>
                          <a:pt x="0" y="8033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103" name="Freeform: Shape 102">
                    <a:extLst>
                      <a:ext uri="{FF2B5EF4-FFF2-40B4-BE49-F238E27FC236}">
                        <a16:creationId xmlns:a16="http://schemas.microsoft.com/office/drawing/2014/main" id="{3A6ADFB2-BDC0-43D2-4C10-13481405F77F}"/>
                      </a:ext>
                    </a:extLst>
                  </p:cNvPr>
                  <p:cNvSpPr/>
                  <p:nvPr/>
                </p:nvSpPr>
                <p:spPr>
                  <a:xfrm rot="-737520">
                    <a:off x="6588909" y="4843161"/>
                    <a:ext cx="16066" cy="8033"/>
                  </a:xfrm>
                  <a:custGeom>
                    <a:avLst/>
                    <a:gdLst>
                      <a:gd name="connsiteX0" fmla="*/ 0 w 16066"/>
                      <a:gd name="connsiteY0" fmla="*/ 0 h 8033"/>
                      <a:gd name="connsiteX1" fmla="*/ 16066 w 16066"/>
                      <a:gd name="connsiteY1" fmla="*/ 0 h 8033"/>
                      <a:gd name="connsiteX2" fmla="*/ 16066 w 16066"/>
                      <a:gd name="connsiteY2" fmla="*/ 8033 h 8033"/>
                      <a:gd name="connsiteX3" fmla="*/ 0 w 16066"/>
                      <a:gd name="connsiteY3" fmla="*/ 8033 h 80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066" h="8033">
                        <a:moveTo>
                          <a:pt x="0" y="0"/>
                        </a:moveTo>
                        <a:lnTo>
                          <a:pt x="16066" y="0"/>
                        </a:lnTo>
                        <a:lnTo>
                          <a:pt x="16066" y="8033"/>
                        </a:lnTo>
                        <a:lnTo>
                          <a:pt x="0" y="8033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</p:grpSp>
            <p:grpSp>
              <p:nvGrpSpPr>
                <p:cNvPr id="75" name="Graphic 12" descr="Cube with solid fill">
                  <a:extLst>
                    <a:ext uri="{FF2B5EF4-FFF2-40B4-BE49-F238E27FC236}">
                      <a16:creationId xmlns:a16="http://schemas.microsoft.com/office/drawing/2014/main" id="{C17A4BCF-F3C8-C3BE-9C25-DDCA1760F2CE}"/>
                    </a:ext>
                  </a:extLst>
                </p:cNvPr>
                <p:cNvGrpSpPr/>
                <p:nvPr/>
              </p:nvGrpSpPr>
              <p:grpSpPr>
                <a:xfrm>
                  <a:off x="6640321" y="4918013"/>
                  <a:ext cx="305254" cy="306600"/>
                  <a:chOff x="6640321" y="4918013"/>
                  <a:chExt cx="305254" cy="306600"/>
                </a:xfrm>
                <a:grpFill/>
              </p:grpSpPr>
              <p:sp>
                <p:nvSpPr>
                  <p:cNvPr id="76" name="Freeform: Shape 75">
                    <a:extLst>
                      <a:ext uri="{FF2B5EF4-FFF2-40B4-BE49-F238E27FC236}">
                        <a16:creationId xmlns:a16="http://schemas.microsoft.com/office/drawing/2014/main" id="{565F5791-9F69-0F76-025B-6FB8D77CBC65}"/>
                      </a:ext>
                    </a:extLst>
                  </p:cNvPr>
                  <p:cNvSpPr/>
                  <p:nvPr/>
                </p:nvSpPr>
                <p:spPr>
                  <a:xfrm>
                    <a:off x="6640321" y="4918013"/>
                    <a:ext cx="305254" cy="306600"/>
                  </a:xfrm>
                  <a:custGeom>
                    <a:avLst/>
                    <a:gdLst>
                      <a:gd name="connsiteX0" fmla="*/ 123439 w 305254"/>
                      <a:gd name="connsiteY0" fmla="*/ 306600 h 306600"/>
                      <a:gd name="connsiteX1" fmla="*/ 305255 w 305254"/>
                      <a:gd name="connsiteY1" fmla="*/ 262716 h 306600"/>
                      <a:gd name="connsiteX2" fmla="*/ 305255 w 305254"/>
                      <a:gd name="connsiteY2" fmla="*/ 63015 h 306600"/>
                      <a:gd name="connsiteX3" fmla="*/ 172927 w 305254"/>
                      <a:gd name="connsiteY3" fmla="*/ 0 h 306600"/>
                      <a:gd name="connsiteX4" fmla="*/ 0 w 305254"/>
                      <a:gd name="connsiteY4" fmla="*/ 37731 h 306600"/>
                      <a:gd name="connsiteX5" fmla="*/ 0 w 305254"/>
                      <a:gd name="connsiteY5" fmla="*/ 240135 h 306600"/>
                      <a:gd name="connsiteX6" fmla="*/ 170007 w 305254"/>
                      <a:gd name="connsiteY6" fmla="*/ 25304 h 306600"/>
                      <a:gd name="connsiteX7" fmla="*/ 256514 w 305254"/>
                      <a:gd name="connsiteY7" fmla="*/ 66497 h 306600"/>
                      <a:gd name="connsiteX8" fmla="*/ 186483 w 305254"/>
                      <a:gd name="connsiteY8" fmla="*/ 82194 h 306600"/>
                      <a:gd name="connsiteX9" fmla="*/ 126845 w 305254"/>
                      <a:gd name="connsiteY9" fmla="*/ 95561 h 306600"/>
                      <a:gd name="connsiteX10" fmla="*/ 46439 w 305254"/>
                      <a:gd name="connsiteY10" fmla="*/ 52263 h 306600"/>
                      <a:gd name="connsiteX11" fmla="*/ 24099 w 305254"/>
                      <a:gd name="connsiteY11" fmla="*/ 225740 h 306600"/>
                      <a:gd name="connsiteX12" fmla="*/ 24099 w 305254"/>
                      <a:gd name="connsiteY12" fmla="*/ 67606 h 306600"/>
                      <a:gd name="connsiteX13" fmla="*/ 113045 w 305254"/>
                      <a:gd name="connsiteY13" fmla="*/ 115503 h 306600"/>
                      <a:gd name="connsiteX14" fmla="*/ 113045 w 305254"/>
                      <a:gd name="connsiteY14" fmla="*/ 273637 h 306600"/>
                      <a:gd name="connsiteX15" fmla="*/ 281156 w 305254"/>
                      <a:gd name="connsiteY15" fmla="*/ 243742 h 306600"/>
                      <a:gd name="connsiteX16" fmla="*/ 137144 w 305254"/>
                      <a:gd name="connsiteY16" fmla="*/ 278505 h 306600"/>
                      <a:gd name="connsiteX17" fmla="*/ 137144 w 305254"/>
                      <a:gd name="connsiteY17" fmla="*/ 117953 h 306600"/>
                      <a:gd name="connsiteX18" fmla="*/ 199737 w 305254"/>
                      <a:gd name="connsiteY18" fmla="*/ 103919 h 306600"/>
                      <a:gd name="connsiteX19" fmla="*/ 281156 w 305254"/>
                      <a:gd name="connsiteY19" fmla="*/ 85672 h 3066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305254" h="306600">
                        <a:moveTo>
                          <a:pt x="123439" y="306600"/>
                        </a:moveTo>
                        <a:lnTo>
                          <a:pt x="305255" y="262716"/>
                        </a:lnTo>
                        <a:lnTo>
                          <a:pt x="305255" y="63015"/>
                        </a:lnTo>
                        <a:lnTo>
                          <a:pt x="172927" y="0"/>
                        </a:lnTo>
                        <a:lnTo>
                          <a:pt x="0" y="37731"/>
                        </a:lnTo>
                        <a:lnTo>
                          <a:pt x="0" y="240135"/>
                        </a:lnTo>
                        <a:close/>
                        <a:moveTo>
                          <a:pt x="170007" y="25304"/>
                        </a:moveTo>
                        <a:lnTo>
                          <a:pt x="256514" y="66497"/>
                        </a:lnTo>
                        <a:lnTo>
                          <a:pt x="186483" y="82194"/>
                        </a:lnTo>
                        <a:lnTo>
                          <a:pt x="126845" y="95561"/>
                        </a:lnTo>
                        <a:lnTo>
                          <a:pt x="46439" y="52263"/>
                        </a:lnTo>
                        <a:close/>
                        <a:moveTo>
                          <a:pt x="24099" y="225740"/>
                        </a:moveTo>
                        <a:lnTo>
                          <a:pt x="24099" y="67606"/>
                        </a:lnTo>
                        <a:lnTo>
                          <a:pt x="113045" y="115503"/>
                        </a:lnTo>
                        <a:lnTo>
                          <a:pt x="113045" y="273637"/>
                        </a:lnTo>
                        <a:close/>
                        <a:moveTo>
                          <a:pt x="281156" y="243742"/>
                        </a:moveTo>
                        <a:lnTo>
                          <a:pt x="137144" y="278505"/>
                        </a:lnTo>
                        <a:lnTo>
                          <a:pt x="137144" y="117953"/>
                        </a:lnTo>
                        <a:lnTo>
                          <a:pt x="199737" y="103919"/>
                        </a:lnTo>
                        <a:lnTo>
                          <a:pt x="281156" y="85672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 dirty="0"/>
                  </a:p>
                </p:txBody>
              </p:sp>
              <p:sp>
                <p:nvSpPr>
                  <p:cNvPr id="77" name="Freeform: Shape 76">
                    <a:extLst>
                      <a:ext uri="{FF2B5EF4-FFF2-40B4-BE49-F238E27FC236}">
                        <a16:creationId xmlns:a16="http://schemas.microsoft.com/office/drawing/2014/main" id="{02E92F02-CF0F-2CF5-9E70-40CA9AF8050F}"/>
                      </a:ext>
                    </a:extLst>
                  </p:cNvPr>
                  <p:cNvSpPr/>
                  <p:nvPr/>
                </p:nvSpPr>
                <p:spPr>
                  <a:xfrm>
                    <a:off x="6807769" y="4951495"/>
                    <a:ext cx="8033" cy="16066"/>
                  </a:xfrm>
                  <a:custGeom>
                    <a:avLst/>
                    <a:gdLst>
                      <a:gd name="connsiteX0" fmla="*/ 0 w 8033"/>
                      <a:gd name="connsiteY0" fmla="*/ 0 h 16066"/>
                      <a:gd name="connsiteX1" fmla="*/ 8033 w 8033"/>
                      <a:gd name="connsiteY1" fmla="*/ 0 h 16066"/>
                      <a:gd name="connsiteX2" fmla="*/ 8033 w 8033"/>
                      <a:gd name="connsiteY2" fmla="*/ 16066 h 16066"/>
                      <a:gd name="connsiteX3" fmla="*/ 0 w 8033"/>
                      <a:gd name="connsiteY3" fmla="*/ 16066 h 160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033" h="16066">
                        <a:moveTo>
                          <a:pt x="0" y="0"/>
                        </a:moveTo>
                        <a:lnTo>
                          <a:pt x="8033" y="0"/>
                        </a:lnTo>
                        <a:lnTo>
                          <a:pt x="8033" y="16066"/>
                        </a:lnTo>
                        <a:lnTo>
                          <a:pt x="0" y="16066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78" name="Freeform: Shape 77">
                    <a:extLst>
                      <a:ext uri="{FF2B5EF4-FFF2-40B4-BE49-F238E27FC236}">
                        <a16:creationId xmlns:a16="http://schemas.microsoft.com/office/drawing/2014/main" id="{63330DAD-801E-317E-61E5-B93916772E83}"/>
                      </a:ext>
                    </a:extLst>
                  </p:cNvPr>
                  <p:cNvSpPr/>
                  <p:nvPr/>
                </p:nvSpPr>
                <p:spPr>
                  <a:xfrm>
                    <a:off x="6807769" y="5035841"/>
                    <a:ext cx="8033" cy="16066"/>
                  </a:xfrm>
                  <a:custGeom>
                    <a:avLst/>
                    <a:gdLst>
                      <a:gd name="connsiteX0" fmla="*/ 0 w 8033"/>
                      <a:gd name="connsiteY0" fmla="*/ 0 h 16066"/>
                      <a:gd name="connsiteX1" fmla="*/ 8033 w 8033"/>
                      <a:gd name="connsiteY1" fmla="*/ 0 h 16066"/>
                      <a:gd name="connsiteX2" fmla="*/ 8033 w 8033"/>
                      <a:gd name="connsiteY2" fmla="*/ 16066 h 16066"/>
                      <a:gd name="connsiteX3" fmla="*/ 0 w 8033"/>
                      <a:gd name="connsiteY3" fmla="*/ 16066 h 160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033" h="16066">
                        <a:moveTo>
                          <a:pt x="0" y="0"/>
                        </a:moveTo>
                        <a:lnTo>
                          <a:pt x="8033" y="0"/>
                        </a:lnTo>
                        <a:lnTo>
                          <a:pt x="8033" y="16066"/>
                        </a:lnTo>
                        <a:lnTo>
                          <a:pt x="0" y="16066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79" name="Freeform: Shape 78">
                    <a:extLst>
                      <a:ext uri="{FF2B5EF4-FFF2-40B4-BE49-F238E27FC236}">
                        <a16:creationId xmlns:a16="http://schemas.microsoft.com/office/drawing/2014/main" id="{3F8D6F11-0456-3746-8626-C04BDFE67568}"/>
                      </a:ext>
                    </a:extLst>
                  </p:cNvPr>
                  <p:cNvSpPr/>
                  <p:nvPr/>
                </p:nvSpPr>
                <p:spPr>
                  <a:xfrm>
                    <a:off x="6807769" y="5063957"/>
                    <a:ext cx="8033" cy="16066"/>
                  </a:xfrm>
                  <a:custGeom>
                    <a:avLst/>
                    <a:gdLst>
                      <a:gd name="connsiteX0" fmla="*/ 0 w 8033"/>
                      <a:gd name="connsiteY0" fmla="*/ 0 h 16066"/>
                      <a:gd name="connsiteX1" fmla="*/ 8033 w 8033"/>
                      <a:gd name="connsiteY1" fmla="*/ 0 h 16066"/>
                      <a:gd name="connsiteX2" fmla="*/ 8033 w 8033"/>
                      <a:gd name="connsiteY2" fmla="*/ 16066 h 16066"/>
                      <a:gd name="connsiteX3" fmla="*/ 0 w 8033"/>
                      <a:gd name="connsiteY3" fmla="*/ 16066 h 160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033" h="16066">
                        <a:moveTo>
                          <a:pt x="0" y="0"/>
                        </a:moveTo>
                        <a:lnTo>
                          <a:pt x="8033" y="0"/>
                        </a:lnTo>
                        <a:lnTo>
                          <a:pt x="8033" y="16066"/>
                        </a:lnTo>
                        <a:lnTo>
                          <a:pt x="0" y="16066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80" name="Freeform: Shape 79">
                    <a:extLst>
                      <a:ext uri="{FF2B5EF4-FFF2-40B4-BE49-F238E27FC236}">
                        <a16:creationId xmlns:a16="http://schemas.microsoft.com/office/drawing/2014/main" id="{DE696D8B-ACF4-538B-5E95-0C36E90C4466}"/>
                      </a:ext>
                    </a:extLst>
                  </p:cNvPr>
                  <p:cNvSpPr/>
                  <p:nvPr/>
                </p:nvSpPr>
                <p:spPr>
                  <a:xfrm>
                    <a:off x="6807769" y="4979610"/>
                    <a:ext cx="8033" cy="16066"/>
                  </a:xfrm>
                  <a:custGeom>
                    <a:avLst/>
                    <a:gdLst>
                      <a:gd name="connsiteX0" fmla="*/ 0 w 8033"/>
                      <a:gd name="connsiteY0" fmla="*/ 0 h 16066"/>
                      <a:gd name="connsiteX1" fmla="*/ 8033 w 8033"/>
                      <a:gd name="connsiteY1" fmla="*/ 0 h 16066"/>
                      <a:gd name="connsiteX2" fmla="*/ 8033 w 8033"/>
                      <a:gd name="connsiteY2" fmla="*/ 16066 h 16066"/>
                      <a:gd name="connsiteX3" fmla="*/ 0 w 8033"/>
                      <a:gd name="connsiteY3" fmla="*/ 16066 h 160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033" h="16066">
                        <a:moveTo>
                          <a:pt x="0" y="0"/>
                        </a:moveTo>
                        <a:lnTo>
                          <a:pt x="8033" y="0"/>
                        </a:lnTo>
                        <a:lnTo>
                          <a:pt x="8033" y="16066"/>
                        </a:lnTo>
                        <a:lnTo>
                          <a:pt x="0" y="16066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81" name="Freeform: Shape 80">
                    <a:extLst>
                      <a:ext uri="{FF2B5EF4-FFF2-40B4-BE49-F238E27FC236}">
                        <a16:creationId xmlns:a16="http://schemas.microsoft.com/office/drawing/2014/main" id="{6B22ABC8-5041-FCBE-97D9-0AB50A91380D}"/>
                      </a:ext>
                    </a:extLst>
                  </p:cNvPr>
                  <p:cNvSpPr/>
                  <p:nvPr/>
                </p:nvSpPr>
                <p:spPr>
                  <a:xfrm>
                    <a:off x="6807769" y="5092073"/>
                    <a:ext cx="8033" cy="16066"/>
                  </a:xfrm>
                  <a:custGeom>
                    <a:avLst/>
                    <a:gdLst>
                      <a:gd name="connsiteX0" fmla="*/ 0 w 8033"/>
                      <a:gd name="connsiteY0" fmla="*/ 0 h 16066"/>
                      <a:gd name="connsiteX1" fmla="*/ 8033 w 8033"/>
                      <a:gd name="connsiteY1" fmla="*/ 0 h 16066"/>
                      <a:gd name="connsiteX2" fmla="*/ 8033 w 8033"/>
                      <a:gd name="connsiteY2" fmla="*/ 16066 h 16066"/>
                      <a:gd name="connsiteX3" fmla="*/ 0 w 8033"/>
                      <a:gd name="connsiteY3" fmla="*/ 16066 h 160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033" h="16066">
                        <a:moveTo>
                          <a:pt x="0" y="0"/>
                        </a:moveTo>
                        <a:lnTo>
                          <a:pt x="8033" y="0"/>
                        </a:lnTo>
                        <a:lnTo>
                          <a:pt x="8033" y="16066"/>
                        </a:lnTo>
                        <a:lnTo>
                          <a:pt x="0" y="16066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82" name="Freeform: Shape 81">
                    <a:extLst>
                      <a:ext uri="{FF2B5EF4-FFF2-40B4-BE49-F238E27FC236}">
                        <a16:creationId xmlns:a16="http://schemas.microsoft.com/office/drawing/2014/main" id="{936984E2-910B-A0A7-1F83-5CE060F26C31}"/>
                      </a:ext>
                    </a:extLst>
                  </p:cNvPr>
                  <p:cNvSpPr/>
                  <p:nvPr/>
                </p:nvSpPr>
                <p:spPr>
                  <a:xfrm rot="-3939360">
                    <a:off x="6871337" y="5136890"/>
                    <a:ext cx="8033" cy="16066"/>
                  </a:xfrm>
                  <a:custGeom>
                    <a:avLst/>
                    <a:gdLst>
                      <a:gd name="connsiteX0" fmla="*/ 0 w 8033"/>
                      <a:gd name="connsiteY0" fmla="*/ 0 h 16066"/>
                      <a:gd name="connsiteX1" fmla="*/ 8033 w 8033"/>
                      <a:gd name="connsiteY1" fmla="*/ 0 h 16066"/>
                      <a:gd name="connsiteX2" fmla="*/ 8033 w 8033"/>
                      <a:gd name="connsiteY2" fmla="*/ 16066 h 16066"/>
                      <a:gd name="connsiteX3" fmla="*/ 0 w 8033"/>
                      <a:gd name="connsiteY3" fmla="*/ 16066 h 160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033" h="16066">
                        <a:moveTo>
                          <a:pt x="0" y="0"/>
                        </a:moveTo>
                        <a:lnTo>
                          <a:pt x="8033" y="0"/>
                        </a:lnTo>
                        <a:lnTo>
                          <a:pt x="8033" y="16066"/>
                        </a:lnTo>
                        <a:lnTo>
                          <a:pt x="0" y="16066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83" name="Freeform: Shape 82">
                    <a:extLst>
                      <a:ext uri="{FF2B5EF4-FFF2-40B4-BE49-F238E27FC236}">
                        <a16:creationId xmlns:a16="http://schemas.microsoft.com/office/drawing/2014/main" id="{302EE94A-FD6F-ADF1-9EDD-6B91DB2943CF}"/>
                      </a:ext>
                    </a:extLst>
                  </p:cNvPr>
                  <p:cNvSpPr/>
                  <p:nvPr/>
                </p:nvSpPr>
                <p:spPr>
                  <a:xfrm rot="-737520">
                    <a:off x="6789511" y="5115260"/>
                    <a:ext cx="16066" cy="8033"/>
                  </a:xfrm>
                  <a:custGeom>
                    <a:avLst/>
                    <a:gdLst>
                      <a:gd name="connsiteX0" fmla="*/ 0 w 16066"/>
                      <a:gd name="connsiteY0" fmla="*/ 0 h 8033"/>
                      <a:gd name="connsiteX1" fmla="*/ 16066 w 16066"/>
                      <a:gd name="connsiteY1" fmla="*/ 0 h 8033"/>
                      <a:gd name="connsiteX2" fmla="*/ 16066 w 16066"/>
                      <a:gd name="connsiteY2" fmla="*/ 8033 h 8033"/>
                      <a:gd name="connsiteX3" fmla="*/ 0 w 16066"/>
                      <a:gd name="connsiteY3" fmla="*/ 8033 h 80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066" h="8033">
                        <a:moveTo>
                          <a:pt x="0" y="0"/>
                        </a:moveTo>
                        <a:lnTo>
                          <a:pt x="16066" y="0"/>
                        </a:lnTo>
                        <a:lnTo>
                          <a:pt x="16066" y="8033"/>
                        </a:lnTo>
                        <a:lnTo>
                          <a:pt x="0" y="8033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84" name="Freeform: Shape 83">
                    <a:extLst>
                      <a:ext uri="{FF2B5EF4-FFF2-40B4-BE49-F238E27FC236}">
                        <a16:creationId xmlns:a16="http://schemas.microsoft.com/office/drawing/2014/main" id="{C6D9D440-8140-A669-4F85-177E1A038989}"/>
                      </a:ext>
                    </a:extLst>
                  </p:cNvPr>
                  <p:cNvSpPr/>
                  <p:nvPr/>
                </p:nvSpPr>
                <p:spPr>
                  <a:xfrm rot="-737520">
                    <a:off x="6679635" y="5139235"/>
                    <a:ext cx="16066" cy="8033"/>
                  </a:xfrm>
                  <a:custGeom>
                    <a:avLst/>
                    <a:gdLst>
                      <a:gd name="connsiteX0" fmla="*/ 0 w 16066"/>
                      <a:gd name="connsiteY0" fmla="*/ 0 h 8033"/>
                      <a:gd name="connsiteX1" fmla="*/ 16066 w 16066"/>
                      <a:gd name="connsiteY1" fmla="*/ 0 h 8033"/>
                      <a:gd name="connsiteX2" fmla="*/ 16066 w 16066"/>
                      <a:gd name="connsiteY2" fmla="*/ 8033 h 8033"/>
                      <a:gd name="connsiteX3" fmla="*/ 0 w 16066"/>
                      <a:gd name="connsiteY3" fmla="*/ 8033 h 80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066" h="8033">
                        <a:moveTo>
                          <a:pt x="0" y="0"/>
                        </a:moveTo>
                        <a:lnTo>
                          <a:pt x="16066" y="0"/>
                        </a:lnTo>
                        <a:lnTo>
                          <a:pt x="16066" y="8033"/>
                        </a:lnTo>
                        <a:lnTo>
                          <a:pt x="0" y="8033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85" name="Freeform: Shape 84">
                    <a:extLst>
                      <a:ext uri="{FF2B5EF4-FFF2-40B4-BE49-F238E27FC236}">
                        <a16:creationId xmlns:a16="http://schemas.microsoft.com/office/drawing/2014/main" id="{6D428D64-37AB-B951-2BEB-4B87923F7114}"/>
                      </a:ext>
                    </a:extLst>
                  </p:cNvPr>
                  <p:cNvSpPr/>
                  <p:nvPr/>
                </p:nvSpPr>
                <p:spPr>
                  <a:xfrm rot="-3939779">
                    <a:off x="6845717" y="5125306"/>
                    <a:ext cx="8033" cy="16062"/>
                  </a:xfrm>
                  <a:custGeom>
                    <a:avLst/>
                    <a:gdLst>
                      <a:gd name="connsiteX0" fmla="*/ 0 w 8033"/>
                      <a:gd name="connsiteY0" fmla="*/ 0 h 16062"/>
                      <a:gd name="connsiteX1" fmla="*/ 8033 w 8033"/>
                      <a:gd name="connsiteY1" fmla="*/ 0 h 16062"/>
                      <a:gd name="connsiteX2" fmla="*/ 8033 w 8033"/>
                      <a:gd name="connsiteY2" fmla="*/ 16062 h 16062"/>
                      <a:gd name="connsiteX3" fmla="*/ 0 w 8033"/>
                      <a:gd name="connsiteY3" fmla="*/ 16062 h 160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033" h="16062">
                        <a:moveTo>
                          <a:pt x="0" y="0"/>
                        </a:moveTo>
                        <a:lnTo>
                          <a:pt x="8033" y="0"/>
                        </a:lnTo>
                        <a:lnTo>
                          <a:pt x="8033" y="16062"/>
                        </a:lnTo>
                        <a:lnTo>
                          <a:pt x="0" y="16062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86" name="Freeform: Shape 85">
                    <a:extLst>
                      <a:ext uri="{FF2B5EF4-FFF2-40B4-BE49-F238E27FC236}">
                        <a16:creationId xmlns:a16="http://schemas.microsoft.com/office/drawing/2014/main" id="{C4497622-6F18-4956-B8A5-2BAEE8E1E77F}"/>
                      </a:ext>
                    </a:extLst>
                  </p:cNvPr>
                  <p:cNvSpPr/>
                  <p:nvPr/>
                </p:nvSpPr>
                <p:spPr>
                  <a:xfrm rot="-3939360">
                    <a:off x="6896953" y="5148479"/>
                    <a:ext cx="8033" cy="16066"/>
                  </a:xfrm>
                  <a:custGeom>
                    <a:avLst/>
                    <a:gdLst>
                      <a:gd name="connsiteX0" fmla="*/ 0 w 8033"/>
                      <a:gd name="connsiteY0" fmla="*/ 0 h 16066"/>
                      <a:gd name="connsiteX1" fmla="*/ 8033 w 8033"/>
                      <a:gd name="connsiteY1" fmla="*/ 0 h 16066"/>
                      <a:gd name="connsiteX2" fmla="*/ 8033 w 8033"/>
                      <a:gd name="connsiteY2" fmla="*/ 16066 h 16066"/>
                      <a:gd name="connsiteX3" fmla="*/ 0 w 8033"/>
                      <a:gd name="connsiteY3" fmla="*/ 16066 h 160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033" h="16066">
                        <a:moveTo>
                          <a:pt x="0" y="0"/>
                        </a:moveTo>
                        <a:lnTo>
                          <a:pt x="8033" y="0"/>
                        </a:lnTo>
                        <a:lnTo>
                          <a:pt x="8033" y="16066"/>
                        </a:lnTo>
                        <a:lnTo>
                          <a:pt x="0" y="16066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87" name="Freeform: Shape 86">
                    <a:extLst>
                      <a:ext uri="{FF2B5EF4-FFF2-40B4-BE49-F238E27FC236}">
                        <a16:creationId xmlns:a16="http://schemas.microsoft.com/office/drawing/2014/main" id="{28C7B8FA-8019-0CE0-CB72-DE37E5118B35}"/>
                      </a:ext>
                    </a:extLst>
                  </p:cNvPr>
                  <p:cNvSpPr/>
                  <p:nvPr/>
                </p:nvSpPr>
                <p:spPr>
                  <a:xfrm rot="-3939779">
                    <a:off x="6820107" y="5113715"/>
                    <a:ext cx="8033" cy="16066"/>
                  </a:xfrm>
                  <a:custGeom>
                    <a:avLst/>
                    <a:gdLst>
                      <a:gd name="connsiteX0" fmla="*/ 0 w 8033"/>
                      <a:gd name="connsiteY0" fmla="*/ 0 h 16066"/>
                      <a:gd name="connsiteX1" fmla="*/ 8033 w 8033"/>
                      <a:gd name="connsiteY1" fmla="*/ 0 h 16066"/>
                      <a:gd name="connsiteX2" fmla="*/ 8033 w 8033"/>
                      <a:gd name="connsiteY2" fmla="*/ 16066 h 16066"/>
                      <a:gd name="connsiteX3" fmla="*/ 0 w 8033"/>
                      <a:gd name="connsiteY3" fmla="*/ 16066 h 160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033" h="16066">
                        <a:moveTo>
                          <a:pt x="0" y="0"/>
                        </a:moveTo>
                        <a:lnTo>
                          <a:pt x="8033" y="0"/>
                        </a:lnTo>
                        <a:lnTo>
                          <a:pt x="8033" y="16066"/>
                        </a:lnTo>
                        <a:lnTo>
                          <a:pt x="0" y="16066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88" name="Freeform: Shape 87">
                    <a:extLst>
                      <a:ext uri="{FF2B5EF4-FFF2-40B4-BE49-F238E27FC236}">
                        <a16:creationId xmlns:a16="http://schemas.microsoft.com/office/drawing/2014/main" id="{09C671A3-A53A-44B3-EAC9-CF948872DE78}"/>
                      </a:ext>
                    </a:extLst>
                  </p:cNvPr>
                  <p:cNvSpPr/>
                  <p:nvPr/>
                </p:nvSpPr>
                <p:spPr>
                  <a:xfrm rot="-737520">
                    <a:off x="6707102" y="5133243"/>
                    <a:ext cx="16066" cy="8033"/>
                  </a:xfrm>
                  <a:custGeom>
                    <a:avLst/>
                    <a:gdLst>
                      <a:gd name="connsiteX0" fmla="*/ 0 w 16066"/>
                      <a:gd name="connsiteY0" fmla="*/ 0 h 8033"/>
                      <a:gd name="connsiteX1" fmla="*/ 16066 w 16066"/>
                      <a:gd name="connsiteY1" fmla="*/ 0 h 8033"/>
                      <a:gd name="connsiteX2" fmla="*/ 16066 w 16066"/>
                      <a:gd name="connsiteY2" fmla="*/ 8033 h 8033"/>
                      <a:gd name="connsiteX3" fmla="*/ 0 w 16066"/>
                      <a:gd name="connsiteY3" fmla="*/ 8033 h 80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066" h="8033">
                        <a:moveTo>
                          <a:pt x="0" y="0"/>
                        </a:moveTo>
                        <a:lnTo>
                          <a:pt x="16066" y="0"/>
                        </a:lnTo>
                        <a:lnTo>
                          <a:pt x="16066" y="8033"/>
                        </a:lnTo>
                        <a:lnTo>
                          <a:pt x="0" y="8033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89" name="Freeform: Shape 88">
                    <a:extLst>
                      <a:ext uri="{FF2B5EF4-FFF2-40B4-BE49-F238E27FC236}">
                        <a16:creationId xmlns:a16="http://schemas.microsoft.com/office/drawing/2014/main" id="{4C8EFEB9-1DEF-841D-E68D-221BB8239AF6}"/>
                      </a:ext>
                    </a:extLst>
                  </p:cNvPr>
                  <p:cNvSpPr/>
                  <p:nvPr/>
                </p:nvSpPr>
                <p:spPr>
                  <a:xfrm rot="-737520">
                    <a:off x="6734573" y="5127251"/>
                    <a:ext cx="16066" cy="8033"/>
                  </a:xfrm>
                  <a:custGeom>
                    <a:avLst/>
                    <a:gdLst>
                      <a:gd name="connsiteX0" fmla="*/ 0 w 16066"/>
                      <a:gd name="connsiteY0" fmla="*/ 0 h 8033"/>
                      <a:gd name="connsiteX1" fmla="*/ 16066 w 16066"/>
                      <a:gd name="connsiteY1" fmla="*/ 0 h 8033"/>
                      <a:gd name="connsiteX2" fmla="*/ 16066 w 16066"/>
                      <a:gd name="connsiteY2" fmla="*/ 8033 h 8033"/>
                      <a:gd name="connsiteX3" fmla="*/ 0 w 16066"/>
                      <a:gd name="connsiteY3" fmla="*/ 8033 h 80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066" h="8033">
                        <a:moveTo>
                          <a:pt x="0" y="0"/>
                        </a:moveTo>
                        <a:lnTo>
                          <a:pt x="16066" y="0"/>
                        </a:lnTo>
                        <a:lnTo>
                          <a:pt x="16066" y="8033"/>
                        </a:lnTo>
                        <a:lnTo>
                          <a:pt x="0" y="8033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</p:grpSp>
          </p:grp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2A32EC3D-3C5E-106D-3CFF-D92A0C0817AC}"/>
                  </a:ext>
                </a:extLst>
              </p:cNvPr>
              <p:cNvSpPr txBox="1"/>
              <p:nvPr/>
            </p:nvSpPr>
            <p:spPr>
              <a:xfrm rot="16200000">
                <a:off x="1430407" y="3782768"/>
                <a:ext cx="7617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>
                    <a:solidFill>
                      <a:schemeClr val="bg1"/>
                    </a:solidFill>
                    <a:latin typeface="Aptos Black" panose="020B0004020202020204" pitchFamily="34" charset="0"/>
                  </a:rPr>
                  <a:t>Node</a:t>
                </a:r>
              </a:p>
            </p:txBody>
          </p:sp>
        </p:grpSp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E81EFB3F-5C3F-9387-9590-20470D267FC9}"/>
                </a:ext>
              </a:extLst>
            </p:cNvPr>
            <p:cNvGrpSpPr/>
            <p:nvPr/>
          </p:nvGrpSpPr>
          <p:grpSpPr>
            <a:xfrm>
              <a:off x="2933891" y="3645954"/>
              <a:ext cx="1171539" cy="1155275"/>
              <a:chOff x="5833843" y="4250346"/>
              <a:chExt cx="1171539" cy="1155275"/>
            </a:xfrm>
          </p:grpSpPr>
          <p:pic>
            <p:nvPicPr>
              <p:cNvPr id="9" name="Picture 8" descr="A blue hexagon with a white wheel on it&#10;&#10;Description automatically generated">
                <a:extLst>
                  <a:ext uri="{FF2B5EF4-FFF2-40B4-BE49-F238E27FC236}">
                    <a16:creationId xmlns:a16="http://schemas.microsoft.com/office/drawing/2014/main" id="{6989E82D-0F07-DE5A-C3FA-71C868F1E9A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626" r="16556" b="26304"/>
              <a:stretch/>
            </p:blipFill>
            <p:spPr>
              <a:xfrm>
                <a:off x="6044963" y="4250346"/>
                <a:ext cx="749300" cy="705679"/>
              </a:xfrm>
              <a:prstGeom prst="rect">
                <a:avLst/>
              </a:prstGeom>
            </p:spPr>
          </p:pic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2881305A-B96E-B915-A3E8-D69F9D36F98E}"/>
                  </a:ext>
                </a:extLst>
              </p:cNvPr>
              <p:cNvSpPr txBox="1"/>
              <p:nvPr/>
            </p:nvSpPr>
            <p:spPr>
              <a:xfrm>
                <a:off x="5833843" y="4882401"/>
                <a:ext cx="117153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400" dirty="0">
                    <a:solidFill>
                      <a:srgbClr val="326CE5"/>
                    </a:solidFill>
                    <a:latin typeface="Aptos Black" panose="020B0004020202020204" pitchFamily="34" charset="0"/>
                  </a:rPr>
                  <a:t>Kubernetes</a:t>
                </a:r>
              </a:p>
              <a:p>
                <a:pPr algn="ctr"/>
                <a:r>
                  <a:rPr lang="en-GB" sz="1400" dirty="0">
                    <a:solidFill>
                      <a:srgbClr val="326CE5"/>
                    </a:solidFill>
                    <a:latin typeface="Aptos Black" panose="020B0004020202020204" pitchFamily="34" charset="0"/>
                  </a:rPr>
                  <a:t>cluster</a:t>
                </a:r>
              </a:p>
            </p:txBody>
          </p:sp>
        </p:grpSp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id="{1662606A-0F03-0E5F-D1A5-6C2A4B5F422B}"/>
                </a:ext>
              </a:extLst>
            </p:cNvPr>
            <p:cNvGrpSpPr/>
            <p:nvPr/>
          </p:nvGrpSpPr>
          <p:grpSpPr>
            <a:xfrm>
              <a:off x="4330892" y="3561280"/>
              <a:ext cx="2179742" cy="923961"/>
              <a:chOff x="1626615" y="3524851"/>
              <a:chExt cx="2179742" cy="923961"/>
            </a:xfrm>
          </p:grpSpPr>
          <p:sp>
            <p:nvSpPr>
              <p:cNvPr id="124" name="Rectangle: Rounded Corners 123">
                <a:extLst>
                  <a:ext uri="{FF2B5EF4-FFF2-40B4-BE49-F238E27FC236}">
                    <a16:creationId xmlns:a16="http://schemas.microsoft.com/office/drawing/2014/main" id="{2EC647D0-F7B5-47C4-1B08-C652BC4E7997}"/>
                  </a:ext>
                </a:extLst>
              </p:cNvPr>
              <p:cNvSpPr/>
              <p:nvPr/>
            </p:nvSpPr>
            <p:spPr>
              <a:xfrm>
                <a:off x="1672433" y="3524851"/>
                <a:ext cx="1828005" cy="923961"/>
              </a:xfrm>
              <a:prstGeom prst="roundRect">
                <a:avLst>
                  <a:gd name="adj" fmla="val 14644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/>
                <a:endParaRPr lang="en-GB" sz="1600" b="1" dirty="0"/>
              </a:p>
            </p:txBody>
          </p:sp>
          <p:pic>
            <p:nvPicPr>
              <p:cNvPr id="125" name="Picture 124" descr="A black and white penguin">
                <a:extLst>
                  <a:ext uri="{FF2B5EF4-FFF2-40B4-BE49-F238E27FC236}">
                    <a16:creationId xmlns:a16="http://schemas.microsoft.com/office/drawing/2014/main" id="{D3F93D8D-8E0B-D009-B731-D1B0BE61D1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>
                            <a14:foregroundMark x1="54849" y1="16940" x2="57683" y2="3091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95786" y="3753728"/>
                <a:ext cx="427412" cy="427412"/>
              </a:xfrm>
              <a:prstGeom prst="rect">
                <a:avLst/>
              </a:prstGeom>
            </p:spPr>
          </p:pic>
          <p:grpSp>
            <p:nvGrpSpPr>
              <p:cNvPr id="126" name="Group 125">
                <a:extLst>
                  <a:ext uri="{FF2B5EF4-FFF2-40B4-BE49-F238E27FC236}">
                    <a16:creationId xmlns:a16="http://schemas.microsoft.com/office/drawing/2014/main" id="{F5808DA5-5B37-80B4-EA3B-CBA0989ED908}"/>
                  </a:ext>
                </a:extLst>
              </p:cNvPr>
              <p:cNvGrpSpPr/>
              <p:nvPr/>
            </p:nvGrpSpPr>
            <p:grpSpPr>
              <a:xfrm>
                <a:off x="3194518" y="3736499"/>
                <a:ext cx="611839" cy="520063"/>
                <a:chOff x="3847306" y="4388044"/>
                <a:chExt cx="762000" cy="647700"/>
              </a:xfrm>
            </p:grpSpPr>
            <p:sp>
              <p:nvSpPr>
                <p:cNvPr id="174" name="Rectangle 173">
                  <a:extLst>
                    <a:ext uri="{FF2B5EF4-FFF2-40B4-BE49-F238E27FC236}">
                      <a16:creationId xmlns:a16="http://schemas.microsoft.com/office/drawing/2014/main" id="{C3EFFA88-84BB-ECCB-0FF9-3A223F3C70DC}"/>
                    </a:ext>
                  </a:extLst>
                </p:cNvPr>
                <p:cNvSpPr/>
                <p:nvPr/>
              </p:nvSpPr>
              <p:spPr>
                <a:xfrm>
                  <a:off x="3900488" y="4429125"/>
                  <a:ext cx="657225" cy="45243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75" name="Graphic 12" descr="Monitor with solid fill">
                  <a:extLst>
                    <a:ext uri="{FF2B5EF4-FFF2-40B4-BE49-F238E27FC236}">
                      <a16:creationId xmlns:a16="http://schemas.microsoft.com/office/drawing/2014/main" id="{9EC83D8D-5957-64E6-4885-87A9158D3533}"/>
                    </a:ext>
                  </a:extLst>
                </p:cNvPr>
                <p:cNvSpPr/>
                <p:nvPr/>
              </p:nvSpPr>
              <p:spPr>
                <a:xfrm>
                  <a:off x="3847306" y="4388044"/>
                  <a:ext cx="762000" cy="647700"/>
                </a:xfrm>
                <a:custGeom>
                  <a:avLst/>
                  <a:gdLst>
                    <a:gd name="connsiteX0" fmla="*/ 704850 w 762000"/>
                    <a:gd name="connsiteY0" fmla="*/ 476250 h 647700"/>
                    <a:gd name="connsiteX1" fmla="*/ 57150 w 762000"/>
                    <a:gd name="connsiteY1" fmla="*/ 476250 h 647700"/>
                    <a:gd name="connsiteX2" fmla="*/ 57150 w 762000"/>
                    <a:gd name="connsiteY2" fmla="*/ 57150 h 647700"/>
                    <a:gd name="connsiteX3" fmla="*/ 704850 w 762000"/>
                    <a:gd name="connsiteY3" fmla="*/ 57150 h 647700"/>
                    <a:gd name="connsiteX4" fmla="*/ 704850 w 762000"/>
                    <a:gd name="connsiteY4" fmla="*/ 476250 h 647700"/>
                    <a:gd name="connsiteX5" fmla="*/ 723900 w 762000"/>
                    <a:gd name="connsiteY5" fmla="*/ 0 h 647700"/>
                    <a:gd name="connsiteX6" fmla="*/ 38100 w 762000"/>
                    <a:gd name="connsiteY6" fmla="*/ 0 h 647700"/>
                    <a:gd name="connsiteX7" fmla="*/ 0 w 762000"/>
                    <a:gd name="connsiteY7" fmla="*/ 38100 h 647700"/>
                    <a:gd name="connsiteX8" fmla="*/ 0 w 762000"/>
                    <a:gd name="connsiteY8" fmla="*/ 495300 h 647700"/>
                    <a:gd name="connsiteX9" fmla="*/ 38100 w 762000"/>
                    <a:gd name="connsiteY9" fmla="*/ 533400 h 647700"/>
                    <a:gd name="connsiteX10" fmla="*/ 304800 w 762000"/>
                    <a:gd name="connsiteY10" fmla="*/ 533400 h 647700"/>
                    <a:gd name="connsiteX11" fmla="*/ 304800 w 762000"/>
                    <a:gd name="connsiteY11" fmla="*/ 590550 h 647700"/>
                    <a:gd name="connsiteX12" fmla="*/ 209550 w 762000"/>
                    <a:gd name="connsiteY12" fmla="*/ 590550 h 647700"/>
                    <a:gd name="connsiteX13" fmla="*/ 209550 w 762000"/>
                    <a:gd name="connsiteY13" fmla="*/ 647700 h 647700"/>
                    <a:gd name="connsiteX14" fmla="*/ 552450 w 762000"/>
                    <a:gd name="connsiteY14" fmla="*/ 647700 h 647700"/>
                    <a:gd name="connsiteX15" fmla="*/ 552450 w 762000"/>
                    <a:gd name="connsiteY15" fmla="*/ 590550 h 647700"/>
                    <a:gd name="connsiteX16" fmla="*/ 457200 w 762000"/>
                    <a:gd name="connsiteY16" fmla="*/ 590550 h 647700"/>
                    <a:gd name="connsiteX17" fmla="*/ 457200 w 762000"/>
                    <a:gd name="connsiteY17" fmla="*/ 533400 h 647700"/>
                    <a:gd name="connsiteX18" fmla="*/ 723900 w 762000"/>
                    <a:gd name="connsiteY18" fmla="*/ 533400 h 647700"/>
                    <a:gd name="connsiteX19" fmla="*/ 762000 w 762000"/>
                    <a:gd name="connsiteY19" fmla="*/ 495300 h 647700"/>
                    <a:gd name="connsiteX20" fmla="*/ 762000 w 762000"/>
                    <a:gd name="connsiteY20" fmla="*/ 38100 h 647700"/>
                    <a:gd name="connsiteX21" fmla="*/ 723900 w 762000"/>
                    <a:gd name="connsiteY21" fmla="*/ 0 h 6477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762000" h="647700">
                      <a:moveTo>
                        <a:pt x="704850" y="476250"/>
                      </a:moveTo>
                      <a:lnTo>
                        <a:pt x="57150" y="476250"/>
                      </a:lnTo>
                      <a:lnTo>
                        <a:pt x="57150" y="57150"/>
                      </a:lnTo>
                      <a:lnTo>
                        <a:pt x="704850" y="57150"/>
                      </a:lnTo>
                      <a:lnTo>
                        <a:pt x="704850" y="476250"/>
                      </a:lnTo>
                      <a:close/>
                      <a:moveTo>
                        <a:pt x="723900" y="0"/>
                      </a:moveTo>
                      <a:lnTo>
                        <a:pt x="38100" y="0"/>
                      </a:lnTo>
                      <a:cubicBezTo>
                        <a:pt x="17145" y="0"/>
                        <a:pt x="0" y="17145"/>
                        <a:pt x="0" y="38100"/>
                      </a:cubicBezTo>
                      <a:lnTo>
                        <a:pt x="0" y="495300"/>
                      </a:lnTo>
                      <a:cubicBezTo>
                        <a:pt x="0" y="516255"/>
                        <a:pt x="17145" y="533400"/>
                        <a:pt x="38100" y="533400"/>
                      </a:cubicBezTo>
                      <a:lnTo>
                        <a:pt x="304800" y="533400"/>
                      </a:lnTo>
                      <a:lnTo>
                        <a:pt x="304800" y="590550"/>
                      </a:lnTo>
                      <a:lnTo>
                        <a:pt x="209550" y="590550"/>
                      </a:lnTo>
                      <a:lnTo>
                        <a:pt x="209550" y="647700"/>
                      </a:lnTo>
                      <a:lnTo>
                        <a:pt x="552450" y="647700"/>
                      </a:lnTo>
                      <a:lnTo>
                        <a:pt x="552450" y="590550"/>
                      </a:lnTo>
                      <a:lnTo>
                        <a:pt x="457200" y="590550"/>
                      </a:lnTo>
                      <a:lnTo>
                        <a:pt x="457200" y="533400"/>
                      </a:lnTo>
                      <a:lnTo>
                        <a:pt x="723900" y="533400"/>
                      </a:lnTo>
                      <a:cubicBezTo>
                        <a:pt x="744855" y="533400"/>
                        <a:pt x="762000" y="516255"/>
                        <a:pt x="762000" y="495300"/>
                      </a:cubicBezTo>
                      <a:lnTo>
                        <a:pt x="762000" y="38100"/>
                      </a:lnTo>
                      <a:cubicBezTo>
                        <a:pt x="762000" y="17145"/>
                        <a:pt x="744855" y="0"/>
                        <a:pt x="72390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ln w="3969" cap="flat">
                  <a:gradFill flip="none" rotWithShape="1">
                    <a:gsLst>
                      <a:gs pos="0">
                        <a:srgbClr val="3604DB"/>
                      </a:gs>
                      <a:gs pos="100000">
                        <a:srgbClr val="B534C4"/>
                      </a:gs>
                    </a:gsLst>
                    <a:lin ang="0" scaled="1"/>
                    <a:tileRect/>
                  </a:gradFill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GB"/>
                </a:p>
              </p:txBody>
            </p:sp>
            <p:sp>
              <p:nvSpPr>
                <p:cNvPr id="176" name="Freeform: Shape 175">
                  <a:extLst>
                    <a:ext uri="{FF2B5EF4-FFF2-40B4-BE49-F238E27FC236}">
                      <a16:creationId xmlns:a16="http://schemas.microsoft.com/office/drawing/2014/main" id="{97A30289-DBD4-C51A-5EDF-D5A7C2AB9E7C}"/>
                    </a:ext>
                  </a:extLst>
                </p:cNvPr>
                <p:cNvSpPr/>
                <p:nvPr/>
              </p:nvSpPr>
              <p:spPr>
                <a:xfrm>
                  <a:off x="4075679" y="4502044"/>
                  <a:ext cx="305254" cy="306600"/>
                </a:xfrm>
                <a:custGeom>
                  <a:avLst/>
                  <a:gdLst>
                    <a:gd name="connsiteX0" fmla="*/ 123439 w 305254"/>
                    <a:gd name="connsiteY0" fmla="*/ 306600 h 306600"/>
                    <a:gd name="connsiteX1" fmla="*/ 305255 w 305254"/>
                    <a:gd name="connsiteY1" fmla="*/ 262716 h 306600"/>
                    <a:gd name="connsiteX2" fmla="*/ 305255 w 305254"/>
                    <a:gd name="connsiteY2" fmla="*/ 63015 h 306600"/>
                    <a:gd name="connsiteX3" fmla="*/ 172927 w 305254"/>
                    <a:gd name="connsiteY3" fmla="*/ 0 h 306600"/>
                    <a:gd name="connsiteX4" fmla="*/ 0 w 305254"/>
                    <a:gd name="connsiteY4" fmla="*/ 37731 h 306600"/>
                    <a:gd name="connsiteX5" fmla="*/ 0 w 305254"/>
                    <a:gd name="connsiteY5" fmla="*/ 240135 h 306600"/>
                    <a:gd name="connsiteX6" fmla="*/ 170007 w 305254"/>
                    <a:gd name="connsiteY6" fmla="*/ 25304 h 306600"/>
                    <a:gd name="connsiteX7" fmla="*/ 256514 w 305254"/>
                    <a:gd name="connsiteY7" fmla="*/ 66497 h 306600"/>
                    <a:gd name="connsiteX8" fmla="*/ 186483 w 305254"/>
                    <a:gd name="connsiteY8" fmla="*/ 82194 h 306600"/>
                    <a:gd name="connsiteX9" fmla="*/ 126845 w 305254"/>
                    <a:gd name="connsiteY9" fmla="*/ 95561 h 306600"/>
                    <a:gd name="connsiteX10" fmla="*/ 46439 w 305254"/>
                    <a:gd name="connsiteY10" fmla="*/ 52263 h 306600"/>
                    <a:gd name="connsiteX11" fmla="*/ 24099 w 305254"/>
                    <a:gd name="connsiteY11" fmla="*/ 225740 h 306600"/>
                    <a:gd name="connsiteX12" fmla="*/ 24099 w 305254"/>
                    <a:gd name="connsiteY12" fmla="*/ 67606 h 306600"/>
                    <a:gd name="connsiteX13" fmla="*/ 113045 w 305254"/>
                    <a:gd name="connsiteY13" fmla="*/ 115503 h 306600"/>
                    <a:gd name="connsiteX14" fmla="*/ 113045 w 305254"/>
                    <a:gd name="connsiteY14" fmla="*/ 273637 h 306600"/>
                    <a:gd name="connsiteX15" fmla="*/ 281156 w 305254"/>
                    <a:gd name="connsiteY15" fmla="*/ 243742 h 306600"/>
                    <a:gd name="connsiteX16" fmla="*/ 137144 w 305254"/>
                    <a:gd name="connsiteY16" fmla="*/ 278505 h 306600"/>
                    <a:gd name="connsiteX17" fmla="*/ 137144 w 305254"/>
                    <a:gd name="connsiteY17" fmla="*/ 117953 h 306600"/>
                    <a:gd name="connsiteX18" fmla="*/ 199737 w 305254"/>
                    <a:gd name="connsiteY18" fmla="*/ 103919 h 306600"/>
                    <a:gd name="connsiteX19" fmla="*/ 281156 w 305254"/>
                    <a:gd name="connsiteY19" fmla="*/ 85672 h 306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305254" h="306600">
                      <a:moveTo>
                        <a:pt x="123439" y="306600"/>
                      </a:moveTo>
                      <a:lnTo>
                        <a:pt x="305255" y="262716"/>
                      </a:lnTo>
                      <a:lnTo>
                        <a:pt x="305255" y="63015"/>
                      </a:lnTo>
                      <a:lnTo>
                        <a:pt x="172927" y="0"/>
                      </a:lnTo>
                      <a:lnTo>
                        <a:pt x="0" y="37731"/>
                      </a:lnTo>
                      <a:lnTo>
                        <a:pt x="0" y="240135"/>
                      </a:lnTo>
                      <a:close/>
                      <a:moveTo>
                        <a:pt x="170007" y="25304"/>
                      </a:moveTo>
                      <a:lnTo>
                        <a:pt x="256514" y="66497"/>
                      </a:lnTo>
                      <a:lnTo>
                        <a:pt x="186483" y="82194"/>
                      </a:lnTo>
                      <a:lnTo>
                        <a:pt x="126845" y="95561"/>
                      </a:lnTo>
                      <a:lnTo>
                        <a:pt x="46439" y="52263"/>
                      </a:lnTo>
                      <a:close/>
                      <a:moveTo>
                        <a:pt x="24099" y="225740"/>
                      </a:moveTo>
                      <a:lnTo>
                        <a:pt x="24099" y="67606"/>
                      </a:lnTo>
                      <a:lnTo>
                        <a:pt x="113045" y="115503"/>
                      </a:lnTo>
                      <a:lnTo>
                        <a:pt x="113045" y="273637"/>
                      </a:lnTo>
                      <a:close/>
                      <a:moveTo>
                        <a:pt x="281156" y="243742"/>
                      </a:moveTo>
                      <a:lnTo>
                        <a:pt x="137144" y="278505"/>
                      </a:lnTo>
                      <a:lnTo>
                        <a:pt x="137144" y="117953"/>
                      </a:lnTo>
                      <a:lnTo>
                        <a:pt x="199737" y="103919"/>
                      </a:lnTo>
                      <a:lnTo>
                        <a:pt x="281156" y="85672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ln w="3969" cap="flat">
                  <a:gradFill flip="none" rotWithShape="1">
                    <a:gsLst>
                      <a:gs pos="0">
                        <a:srgbClr val="3604DB"/>
                      </a:gs>
                      <a:gs pos="100000">
                        <a:srgbClr val="B534C4"/>
                      </a:gs>
                    </a:gsLst>
                    <a:lin ang="0" scaled="1"/>
                    <a:tileRect/>
                  </a:gra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</p:grpSp>
          <p:grpSp>
            <p:nvGrpSpPr>
              <p:cNvPr id="127" name="Group 126">
                <a:extLst>
                  <a:ext uri="{FF2B5EF4-FFF2-40B4-BE49-F238E27FC236}">
                    <a16:creationId xmlns:a16="http://schemas.microsoft.com/office/drawing/2014/main" id="{CE50D1F7-2A0B-CE13-CFEC-03073BD0BCC9}"/>
                  </a:ext>
                </a:extLst>
              </p:cNvPr>
              <p:cNvGrpSpPr/>
              <p:nvPr/>
            </p:nvGrpSpPr>
            <p:grpSpPr>
              <a:xfrm>
                <a:off x="2074368" y="3701185"/>
                <a:ext cx="639674" cy="590690"/>
                <a:chOff x="6305901" y="4633923"/>
                <a:chExt cx="639674" cy="590690"/>
              </a:xfrm>
              <a:gradFill flip="none" rotWithShape="1">
                <a:gsLst>
                  <a:gs pos="0">
                    <a:srgbClr val="3604DB"/>
                  </a:gs>
                  <a:gs pos="100000">
                    <a:srgbClr val="B534C4"/>
                  </a:gs>
                </a:gsLst>
                <a:lin ang="0" scaled="1"/>
                <a:tileRect/>
              </a:gradFill>
            </p:grpSpPr>
            <p:grpSp>
              <p:nvGrpSpPr>
                <p:cNvPr id="129" name="Graphic 10" descr="Cube with solid fill">
                  <a:extLst>
                    <a:ext uri="{FF2B5EF4-FFF2-40B4-BE49-F238E27FC236}">
                      <a16:creationId xmlns:a16="http://schemas.microsoft.com/office/drawing/2014/main" id="{C4FF1C52-659F-6467-32E3-F7319EDBB3AD}"/>
                    </a:ext>
                  </a:extLst>
                </p:cNvPr>
                <p:cNvGrpSpPr/>
                <p:nvPr/>
              </p:nvGrpSpPr>
              <p:grpSpPr>
                <a:xfrm>
                  <a:off x="6305901" y="4900173"/>
                  <a:ext cx="305254" cy="306600"/>
                  <a:chOff x="6305901" y="4900173"/>
                  <a:chExt cx="305254" cy="306600"/>
                </a:xfrm>
                <a:grpFill/>
              </p:grpSpPr>
              <p:sp>
                <p:nvSpPr>
                  <p:cNvPr id="160" name="Freeform: Shape 159">
                    <a:extLst>
                      <a:ext uri="{FF2B5EF4-FFF2-40B4-BE49-F238E27FC236}">
                        <a16:creationId xmlns:a16="http://schemas.microsoft.com/office/drawing/2014/main" id="{CECC94AF-0D86-1BB5-ABB2-1B2AA6D8A419}"/>
                      </a:ext>
                    </a:extLst>
                  </p:cNvPr>
                  <p:cNvSpPr/>
                  <p:nvPr/>
                </p:nvSpPr>
                <p:spPr>
                  <a:xfrm>
                    <a:off x="6305901" y="4900173"/>
                    <a:ext cx="305254" cy="306600"/>
                  </a:xfrm>
                  <a:custGeom>
                    <a:avLst/>
                    <a:gdLst>
                      <a:gd name="connsiteX0" fmla="*/ 123439 w 305254"/>
                      <a:gd name="connsiteY0" fmla="*/ 306600 h 306600"/>
                      <a:gd name="connsiteX1" fmla="*/ 305255 w 305254"/>
                      <a:gd name="connsiteY1" fmla="*/ 262716 h 306600"/>
                      <a:gd name="connsiteX2" fmla="*/ 305255 w 305254"/>
                      <a:gd name="connsiteY2" fmla="*/ 63015 h 306600"/>
                      <a:gd name="connsiteX3" fmla="*/ 172927 w 305254"/>
                      <a:gd name="connsiteY3" fmla="*/ 0 h 306600"/>
                      <a:gd name="connsiteX4" fmla="*/ 0 w 305254"/>
                      <a:gd name="connsiteY4" fmla="*/ 37731 h 306600"/>
                      <a:gd name="connsiteX5" fmla="*/ 0 w 305254"/>
                      <a:gd name="connsiteY5" fmla="*/ 240135 h 306600"/>
                      <a:gd name="connsiteX6" fmla="*/ 170007 w 305254"/>
                      <a:gd name="connsiteY6" fmla="*/ 25304 h 306600"/>
                      <a:gd name="connsiteX7" fmla="*/ 256514 w 305254"/>
                      <a:gd name="connsiteY7" fmla="*/ 66497 h 306600"/>
                      <a:gd name="connsiteX8" fmla="*/ 186483 w 305254"/>
                      <a:gd name="connsiteY8" fmla="*/ 82194 h 306600"/>
                      <a:gd name="connsiteX9" fmla="*/ 126845 w 305254"/>
                      <a:gd name="connsiteY9" fmla="*/ 95561 h 306600"/>
                      <a:gd name="connsiteX10" fmla="*/ 46439 w 305254"/>
                      <a:gd name="connsiteY10" fmla="*/ 52263 h 306600"/>
                      <a:gd name="connsiteX11" fmla="*/ 24099 w 305254"/>
                      <a:gd name="connsiteY11" fmla="*/ 225740 h 306600"/>
                      <a:gd name="connsiteX12" fmla="*/ 24099 w 305254"/>
                      <a:gd name="connsiteY12" fmla="*/ 67606 h 306600"/>
                      <a:gd name="connsiteX13" fmla="*/ 113045 w 305254"/>
                      <a:gd name="connsiteY13" fmla="*/ 115503 h 306600"/>
                      <a:gd name="connsiteX14" fmla="*/ 113045 w 305254"/>
                      <a:gd name="connsiteY14" fmla="*/ 273637 h 306600"/>
                      <a:gd name="connsiteX15" fmla="*/ 281156 w 305254"/>
                      <a:gd name="connsiteY15" fmla="*/ 243742 h 306600"/>
                      <a:gd name="connsiteX16" fmla="*/ 137144 w 305254"/>
                      <a:gd name="connsiteY16" fmla="*/ 278505 h 306600"/>
                      <a:gd name="connsiteX17" fmla="*/ 137144 w 305254"/>
                      <a:gd name="connsiteY17" fmla="*/ 117953 h 306600"/>
                      <a:gd name="connsiteX18" fmla="*/ 199737 w 305254"/>
                      <a:gd name="connsiteY18" fmla="*/ 103919 h 306600"/>
                      <a:gd name="connsiteX19" fmla="*/ 281156 w 305254"/>
                      <a:gd name="connsiteY19" fmla="*/ 85672 h 3066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305254" h="306600">
                        <a:moveTo>
                          <a:pt x="123439" y="306600"/>
                        </a:moveTo>
                        <a:lnTo>
                          <a:pt x="305255" y="262716"/>
                        </a:lnTo>
                        <a:lnTo>
                          <a:pt x="305255" y="63015"/>
                        </a:lnTo>
                        <a:lnTo>
                          <a:pt x="172927" y="0"/>
                        </a:lnTo>
                        <a:lnTo>
                          <a:pt x="0" y="37731"/>
                        </a:lnTo>
                        <a:lnTo>
                          <a:pt x="0" y="240135"/>
                        </a:lnTo>
                        <a:close/>
                        <a:moveTo>
                          <a:pt x="170007" y="25304"/>
                        </a:moveTo>
                        <a:lnTo>
                          <a:pt x="256514" y="66497"/>
                        </a:lnTo>
                        <a:lnTo>
                          <a:pt x="186483" y="82194"/>
                        </a:lnTo>
                        <a:lnTo>
                          <a:pt x="126845" y="95561"/>
                        </a:lnTo>
                        <a:lnTo>
                          <a:pt x="46439" y="52263"/>
                        </a:lnTo>
                        <a:close/>
                        <a:moveTo>
                          <a:pt x="24099" y="225740"/>
                        </a:moveTo>
                        <a:lnTo>
                          <a:pt x="24099" y="67606"/>
                        </a:lnTo>
                        <a:lnTo>
                          <a:pt x="113045" y="115503"/>
                        </a:lnTo>
                        <a:lnTo>
                          <a:pt x="113045" y="273637"/>
                        </a:lnTo>
                        <a:close/>
                        <a:moveTo>
                          <a:pt x="281156" y="243742"/>
                        </a:moveTo>
                        <a:lnTo>
                          <a:pt x="137144" y="278505"/>
                        </a:lnTo>
                        <a:lnTo>
                          <a:pt x="137144" y="117953"/>
                        </a:lnTo>
                        <a:lnTo>
                          <a:pt x="199737" y="103919"/>
                        </a:lnTo>
                        <a:lnTo>
                          <a:pt x="281156" y="85672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161" name="Freeform: Shape 160">
                    <a:extLst>
                      <a:ext uri="{FF2B5EF4-FFF2-40B4-BE49-F238E27FC236}">
                        <a16:creationId xmlns:a16="http://schemas.microsoft.com/office/drawing/2014/main" id="{D6195EEB-9137-7277-B28B-62E5B31D605F}"/>
                      </a:ext>
                    </a:extLst>
                  </p:cNvPr>
                  <p:cNvSpPr/>
                  <p:nvPr/>
                </p:nvSpPr>
                <p:spPr>
                  <a:xfrm>
                    <a:off x="6473349" y="4933655"/>
                    <a:ext cx="8033" cy="16066"/>
                  </a:xfrm>
                  <a:custGeom>
                    <a:avLst/>
                    <a:gdLst>
                      <a:gd name="connsiteX0" fmla="*/ 0 w 8033"/>
                      <a:gd name="connsiteY0" fmla="*/ 0 h 16066"/>
                      <a:gd name="connsiteX1" fmla="*/ 8033 w 8033"/>
                      <a:gd name="connsiteY1" fmla="*/ 0 h 16066"/>
                      <a:gd name="connsiteX2" fmla="*/ 8033 w 8033"/>
                      <a:gd name="connsiteY2" fmla="*/ 16066 h 16066"/>
                      <a:gd name="connsiteX3" fmla="*/ 0 w 8033"/>
                      <a:gd name="connsiteY3" fmla="*/ 16066 h 160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033" h="16066">
                        <a:moveTo>
                          <a:pt x="0" y="0"/>
                        </a:moveTo>
                        <a:lnTo>
                          <a:pt x="8033" y="0"/>
                        </a:lnTo>
                        <a:lnTo>
                          <a:pt x="8033" y="16066"/>
                        </a:lnTo>
                        <a:lnTo>
                          <a:pt x="0" y="16066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162" name="Freeform: Shape 161">
                    <a:extLst>
                      <a:ext uri="{FF2B5EF4-FFF2-40B4-BE49-F238E27FC236}">
                        <a16:creationId xmlns:a16="http://schemas.microsoft.com/office/drawing/2014/main" id="{B8EAA020-F97D-96E2-7903-8762344E226F}"/>
                      </a:ext>
                    </a:extLst>
                  </p:cNvPr>
                  <p:cNvSpPr/>
                  <p:nvPr/>
                </p:nvSpPr>
                <p:spPr>
                  <a:xfrm>
                    <a:off x="6473349" y="5018001"/>
                    <a:ext cx="8033" cy="16066"/>
                  </a:xfrm>
                  <a:custGeom>
                    <a:avLst/>
                    <a:gdLst>
                      <a:gd name="connsiteX0" fmla="*/ 0 w 8033"/>
                      <a:gd name="connsiteY0" fmla="*/ 0 h 16066"/>
                      <a:gd name="connsiteX1" fmla="*/ 8033 w 8033"/>
                      <a:gd name="connsiteY1" fmla="*/ 0 h 16066"/>
                      <a:gd name="connsiteX2" fmla="*/ 8033 w 8033"/>
                      <a:gd name="connsiteY2" fmla="*/ 16066 h 16066"/>
                      <a:gd name="connsiteX3" fmla="*/ 0 w 8033"/>
                      <a:gd name="connsiteY3" fmla="*/ 16066 h 160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033" h="16066">
                        <a:moveTo>
                          <a:pt x="0" y="0"/>
                        </a:moveTo>
                        <a:lnTo>
                          <a:pt x="8033" y="0"/>
                        </a:lnTo>
                        <a:lnTo>
                          <a:pt x="8033" y="16066"/>
                        </a:lnTo>
                        <a:lnTo>
                          <a:pt x="0" y="16066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163" name="Freeform: Shape 162">
                    <a:extLst>
                      <a:ext uri="{FF2B5EF4-FFF2-40B4-BE49-F238E27FC236}">
                        <a16:creationId xmlns:a16="http://schemas.microsoft.com/office/drawing/2014/main" id="{497D0526-7515-8162-9C1E-90695D2D80BA}"/>
                      </a:ext>
                    </a:extLst>
                  </p:cNvPr>
                  <p:cNvSpPr/>
                  <p:nvPr/>
                </p:nvSpPr>
                <p:spPr>
                  <a:xfrm>
                    <a:off x="6473349" y="5046117"/>
                    <a:ext cx="8033" cy="16066"/>
                  </a:xfrm>
                  <a:custGeom>
                    <a:avLst/>
                    <a:gdLst>
                      <a:gd name="connsiteX0" fmla="*/ 0 w 8033"/>
                      <a:gd name="connsiteY0" fmla="*/ 0 h 16066"/>
                      <a:gd name="connsiteX1" fmla="*/ 8033 w 8033"/>
                      <a:gd name="connsiteY1" fmla="*/ 0 h 16066"/>
                      <a:gd name="connsiteX2" fmla="*/ 8033 w 8033"/>
                      <a:gd name="connsiteY2" fmla="*/ 16066 h 16066"/>
                      <a:gd name="connsiteX3" fmla="*/ 0 w 8033"/>
                      <a:gd name="connsiteY3" fmla="*/ 16066 h 160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033" h="16066">
                        <a:moveTo>
                          <a:pt x="0" y="0"/>
                        </a:moveTo>
                        <a:lnTo>
                          <a:pt x="8033" y="0"/>
                        </a:lnTo>
                        <a:lnTo>
                          <a:pt x="8033" y="16066"/>
                        </a:lnTo>
                        <a:lnTo>
                          <a:pt x="0" y="16066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164" name="Freeform: Shape 163">
                    <a:extLst>
                      <a:ext uri="{FF2B5EF4-FFF2-40B4-BE49-F238E27FC236}">
                        <a16:creationId xmlns:a16="http://schemas.microsoft.com/office/drawing/2014/main" id="{9F9E142F-9A31-235A-9C62-59A44F1AF073}"/>
                      </a:ext>
                    </a:extLst>
                  </p:cNvPr>
                  <p:cNvSpPr/>
                  <p:nvPr/>
                </p:nvSpPr>
                <p:spPr>
                  <a:xfrm>
                    <a:off x="6473349" y="4961770"/>
                    <a:ext cx="8033" cy="16066"/>
                  </a:xfrm>
                  <a:custGeom>
                    <a:avLst/>
                    <a:gdLst>
                      <a:gd name="connsiteX0" fmla="*/ 0 w 8033"/>
                      <a:gd name="connsiteY0" fmla="*/ 0 h 16066"/>
                      <a:gd name="connsiteX1" fmla="*/ 8033 w 8033"/>
                      <a:gd name="connsiteY1" fmla="*/ 0 h 16066"/>
                      <a:gd name="connsiteX2" fmla="*/ 8033 w 8033"/>
                      <a:gd name="connsiteY2" fmla="*/ 16066 h 16066"/>
                      <a:gd name="connsiteX3" fmla="*/ 0 w 8033"/>
                      <a:gd name="connsiteY3" fmla="*/ 16066 h 160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033" h="16066">
                        <a:moveTo>
                          <a:pt x="0" y="0"/>
                        </a:moveTo>
                        <a:lnTo>
                          <a:pt x="8033" y="0"/>
                        </a:lnTo>
                        <a:lnTo>
                          <a:pt x="8033" y="16066"/>
                        </a:lnTo>
                        <a:lnTo>
                          <a:pt x="0" y="16066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165" name="Freeform: Shape 164">
                    <a:extLst>
                      <a:ext uri="{FF2B5EF4-FFF2-40B4-BE49-F238E27FC236}">
                        <a16:creationId xmlns:a16="http://schemas.microsoft.com/office/drawing/2014/main" id="{6BF27A84-8615-6155-B640-F8B11D3AEA93}"/>
                      </a:ext>
                    </a:extLst>
                  </p:cNvPr>
                  <p:cNvSpPr/>
                  <p:nvPr/>
                </p:nvSpPr>
                <p:spPr>
                  <a:xfrm>
                    <a:off x="6473349" y="5074233"/>
                    <a:ext cx="8033" cy="16066"/>
                  </a:xfrm>
                  <a:custGeom>
                    <a:avLst/>
                    <a:gdLst>
                      <a:gd name="connsiteX0" fmla="*/ 0 w 8033"/>
                      <a:gd name="connsiteY0" fmla="*/ 0 h 16066"/>
                      <a:gd name="connsiteX1" fmla="*/ 8033 w 8033"/>
                      <a:gd name="connsiteY1" fmla="*/ 0 h 16066"/>
                      <a:gd name="connsiteX2" fmla="*/ 8033 w 8033"/>
                      <a:gd name="connsiteY2" fmla="*/ 16066 h 16066"/>
                      <a:gd name="connsiteX3" fmla="*/ 0 w 8033"/>
                      <a:gd name="connsiteY3" fmla="*/ 16066 h 160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033" h="16066">
                        <a:moveTo>
                          <a:pt x="0" y="0"/>
                        </a:moveTo>
                        <a:lnTo>
                          <a:pt x="8033" y="0"/>
                        </a:lnTo>
                        <a:lnTo>
                          <a:pt x="8033" y="16066"/>
                        </a:lnTo>
                        <a:lnTo>
                          <a:pt x="0" y="16066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166" name="Freeform: Shape 165">
                    <a:extLst>
                      <a:ext uri="{FF2B5EF4-FFF2-40B4-BE49-F238E27FC236}">
                        <a16:creationId xmlns:a16="http://schemas.microsoft.com/office/drawing/2014/main" id="{0A060011-9C95-7E4F-414B-215A1FC1FE3C}"/>
                      </a:ext>
                    </a:extLst>
                  </p:cNvPr>
                  <p:cNvSpPr/>
                  <p:nvPr/>
                </p:nvSpPr>
                <p:spPr>
                  <a:xfrm rot="-3939360">
                    <a:off x="6536917" y="5119050"/>
                    <a:ext cx="8033" cy="16066"/>
                  </a:xfrm>
                  <a:custGeom>
                    <a:avLst/>
                    <a:gdLst>
                      <a:gd name="connsiteX0" fmla="*/ 0 w 8033"/>
                      <a:gd name="connsiteY0" fmla="*/ 0 h 16066"/>
                      <a:gd name="connsiteX1" fmla="*/ 8033 w 8033"/>
                      <a:gd name="connsiteY1" fmla="*/ 0 h 16066"/>
                      <a:gd name="connsiteX2" fmla="*/ 8033 w 8033"/>
                      <a:gd name="connsiteY2" fmla="*/ 16066 h 16066"/>
                      <a:gd name="connsiteX3" fmla="*/ 0 w 8033"/>
                      <a:gd name="connsiteY3" fmla="*/ 16066 h 160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033" h="16066">
                        <a:moveTo>
                          <a:pt x="0" y="0"/>
                        </a:moveTo>
                        <a:lnTo>
                          <a:pt x="8033" y="0"/>
                        </a:lnTo>
                        <a:lnTo>
                          <a:pt x="8033" y="16066"/>
                        </a:lnTo>
                        <a:lnTo>
                          <a:pt x="0" y="16066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167" name="Freeform: Shape 166">
                    <a:extLst>
                      <a:ext uri="{FF2B5EF4-FFF2-40B4-BE49-F238E27FC236}">
                        <a16:creationId xmlns:a16="http://schemas.microsoft.com/office/drawing/2014/main" id="{E1559625-7502-BD75-9513-A090CF47CA75}"/>
                      </a:ext>
                    </a:extLst>
                  </p:cNvPr>
                  <p:cNvSpPr/>
                  <p:nvPr/>
                </p:nvSpPr>
                <p:spPr>
                  <a:xfrm rot="-737520">
                    <a:off x="6455091" y="5097420"/>
                    <a:ext cx="16066" cy="8033"/>
                  </a:xfrm>
                  <a:custGeom>
                    <a:avLst/>
                    <a:gdLst>
                      <a:gd name="connsiteX0" fmla="*/ 0 w 16066"/>
                      <a:gd name="connsiteY0" fmla="*/ 0 h 8033"/>
                      <a:gd name="connsiteX1" fmla="*/ 16066 w 16066"/>
                      <a:gd name="connsiteY1" fmla="*/ 0 h 8033"/>
                      <a:gd name="connsiteX2" fmla="*/ 16066 w 16066"/>
                      <a:gd name="connsiteY2" fmla="*/ 8033 h 8033"/>
                      <a:gd name="connsiteX3" fmla="*/ 0 w 16066"/>
                      <a:gd name="connsiteY3" fmla="*/ 8033 h 80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066" h="8033">
                        <a:moveTo>
                          <a:pt x="0" y="0"/>
                        </a:moveTo>
                        <a:lnTo>
                          <a:pt x="16066" y="0"/>
                        </a:lnTo>
                        <a:lnTo>
                          <a:pt x="16066" y="8033"/>
                        </a:lnTo>
                        <a:lnTo>
                          <a:pt x="0" y="8033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 dirty="0"/>
                  </a:p>
                </p:txBody>
              </p:sp>
              <p:sp>
                <p:nvSpPr>
                  <p:cNvPr id="168" name="Freeform: Shape 167">
                    <a:extLst>
                      <a:ext uri="{FF2B5EF4-FFF2-40B4-BE49-F238E27FC236}">
                        <a16:creationId xmlns:a16="http://schemas.microsoft.com/office/drawing/2014/main" id="{E948811F-7D47-1253-EEF3-3CB09143C006}"/>
                      </a:ext>
                    </a:extLst>
                  </p:cNvPr>
                  <p:cNvSpPr/>
                  <p:nvPr/>
                </p:nvSpPr>
                <p:spPr>
                  <a:xfrm rot="-737520">
                    <a:off x="6345215" y="5121395"/>
                    <a:ext cx="16066" cy="8033"/>
                  </a:xfrm>
                  <a:custGeom>
                    <a:avLst/>
                    <a:gdLst>
                      <a:gd name="connsiteX0" fmla="*/ 0 w 16066"/>
                      <a:gd name="connsiteY0" fmla="*/ 0 h 8033"/>
                      <a:gd name="connsiteX1" fmla="*/ 16066 w 16066"/>
                      <a:gd name="connsiteY1" fmla="*/ 0 h 8033"/>
                      <a:gd name="connsiteX2" fmla="*/ 16066 w 16066"/>
                      <a:gd name="connsiteY2" fmla="*/ 8033 h 8033"/>
                      <a:gd name="connsiteX3" fmla="*/ 0 w 16066"/>
                      <a:gd name="connsiteY3" fmla="*/ 8033 h 80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066" h="8033">
                        <a:moveTo>
                          <a:pt x="0" y="0"/>
                        </a:moveTo>
                        <a:lnTo>
                          <a:pt x="16066" y="0"/>
                        </a:lnTo>
                        <a:lnTo>
                          <a:pt x="16066" y="8033"/>
                        </a:lnTo>
                        <a:lnTo>
                          <a:pt x="0" y="8033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169" name="Freeform: Shape 168">
                    <a:extLst>
                      <a:ext uri="{FF2B5EF4-FFF2-40B4-BE49-F238E27FC236}">
                        <a16:creationId xmlns:a16="http://schemas.microsoft.com/office/drawing/2014/main" id="{03FB9DDD-3DF6-BD29-CF07-B6AFF0430A5D}"/>
                      </a:ext>
                    </a:extLst>
                  </p:cNvPr>
                  <p:cNvSpPr/>
                  <p:nvPr/>
                </p:nvSpPr>
                <p:spPr>
                  <a:xfrm rot="-3939779">
                    <a:off x="6511297" y="5107466"/>
                    <a:ext cx="8033" cy="16062"/>
                  </a:xfrm>
                  <a:custGeom>
                    <a:avLst/>
                    <a:gdLst>
                      <a:gd name="connsiteX0" fmla="*/ 0 w 8033"/>
                      <a:gd name="connsiteY0" fmla="*/ 0 h 16062"/>
                      <a:gd name="connsiteX1" fmla="*/ 8033 w 8033"/>
                      <a:gd name="connsiteY1" fmla="*/ 0 h 16062"/>
                      <a:gd name="connsiteX2" fmla="*/ 8033 w 8033"/>
                      <a:gd name="connsiteY2" fmla="*/ 16062 h 16062"/>
                      <a:gd name="connsiteX3" fmla="*/ 0 w 8033"/>
                      <a:gd name="connsiteY3" fmla="*/ 16062 h 160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033" h="16062">
                        <a:moveTo>
                          <a:pt x="0" y="0"/>
                        </a:moveTo>
                        <a:lnTo>
                          <a:pt x="8033" y="0"/>
                        </a:lnTo>
                        <a:lnTo>
                          <a:pt x="8033" y="16062"/>
                        </a:lnTo>
                        <a:lnTo>
                          <a:pt x="0" y="16062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170" name="Freeform: Shape 169">
                    <a:extLst>
                      <a:ext uri="{FF2B5EF4-FFF2-40B4-BE49-F238E27FC236}">
                        <a16:creationId xmlns:a16="http://schemas.microsoft.com/office/drawing/2014/main" id="{154C7319-50B8-34C1-34BD-C03FEA1AE380}"/>
                      </a:ext>
                    </a:extLst>
                  </p:cNvPr>
                  <p:cNvSpPr/>
                  <p:nvPr/>
                </p:nvSpPr>
                <p:spPr>
                  <a:xfrm rot="-3939360">
                    <a:off x="6562533" y="5130639"/>
                    <a:ext cx="8033" cy="16066"/>
                  </a:xfrm>
                  <a:custGeom>
                    <a:avLst/>
                    <a:gdLst>
                      <a:gd name="connsiteX0" fmla="*/ 0 w 8033"/>
                      <a:gd name="connsiteY0" fmla="*/ 0 h 16066"/>
                      <a:gd name="connsiteX1" fmla="*/ 8033 w 8033"/>
                      <a:gd name="connsiteY1" fmla="*/ 0 h 16066"/>
                      <a:gd name="connsiteX2" fmla="*/ 8033 w 8033"/>
                      <a:gd name="connsiteY2" fmla="*/ 16066 h 16066"/>
                      <a:gd name="connsiteX3" fmla="*/ 0 w 8033"/>
                      <a:gd name="connsiteY3" fmla="*/ 16066 h 160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033" h="16066">
                        <a:moveTo>
                          <a:pt x="0" y="0"/>
                        </a:moveTo>
                        <a:lnTo>
                          <a:pt x="8033" y="0"/>
                        </a:lnTo>
                        <a:lnTo>
                          <a:pt x="8033" y="16066"/>
                        </a:lnTo>
                        <a:lnTo>
                          <a:pt x="0" y="16066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171" name="Freeform: Shape 170">
                    <a:extLst>
                      <a:ext uri="{FF2B5EF4-FFF2-40B4-BE49-F238E27FC236}">
                        <a16:creationId xmlns:a16="http://schemas.microsoft.com/office/drawing/2014/main" id="{F4986146-42A9-CDE1-13A0-87CC39D2F552}"/>
                      </a:ext>
                    </a:extLst>
                  </p:cNvPr>
                  <p:cNvSpPr/>
                  <p:nvPr/>
                </p:nvSpPr>
                <p:spPr>
                  <a:xfrm rot="-3939779">
                    <a:off x="6485687" y="5095875"/>
                    <a:ext cx="8033" cy="16066"/>
                  </a:xfrm>
                  <a:custGeom>
                    <a:avLst/>
                    <a:gdLst>
                      <a:gd name="connsiteX0" fmla="*/ 0 w 8033"/>
                      <a:gd name="connsiteY0" fmla="*/ 0 h 16066"/>
                      <a:gd name="connsiteX1" fmla="*/ 8033 w 8033"/>
                      <a:gd name="connsiteY1" fmla="*/ 0 h 16066"/>
                      <a:gd name="connsiteX2" fmla="*/ 8033 w 8033"/>
                      <a:gd name="connsiteY2" fmla="*/ 16066 h 16066"/>
                      <a:gd name="connsiteX3" fmla="*/ 0 w 8033"/>
                      <a:gd name="connsiteY3" fmla="*/ 16066 h 160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033" h="16066">
                        <a:moveTo>
                          <a:pt x="0" y="0"/>
                        </a:moveTo>
                        <a:lnTo>
                          <a:pt x="8033" y="0"/>
                        </a:lnTo>
                        <a:lnTo>
                          <a:pt x="8033" y="16066"/>
                        </a:lnTo>
                        <a:lnTo>
                          <a:pt x="0" y="16066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172" name="Freeform: Shape 171">
                    <a:extLst>
                      <a:ext uri="{FF2B5EF4-FFF2-40B4-BE49-F238E27FC236}">
                        <a16:creationId xmlns:a16="http://schemas.microsoft.com/office/drawing/2014/main" id="{5C3206A8-58CE-6FCA-7B04-CFB629BD47BF}"/>
                      </a:ext>
                    </a:extLst>
                  </p:cNvPr>
                  <p:cNvSpPr/>
                  <p:nvPr/>
                </p:nvSpPr>
                <p:spPr>
                  <a:xfrm rot="-737520">
                    <a:off x="6372682" y="5115403"/>
                    <a:ext cx="16066" cy="8033"/>
                  </a:xfrm>
                  <a:custGeom>
                    <a:avLst/>
                    <a:gdLst>
                      <a:gd name="connsiteX0" fmla="*/ 0 w 16066"/>
                      <a:gd name="connsiteY0" fmla="*/ 0 h 8033"/>
                      <a:gd name="connsiteX1" fmla="*/ 16066 w 16066"/>
                      <a:gd name="connsiteY1" fmla="*/ 0 h 8033"/>
                      <a:gd name="connsiteX2" fmla="*/ 16066 w 16066"/>
                      <a:gd name="connsiteY2" fmla="*/ 8033 h 8033"/>
                      <a:gd name="connsiteX3" fmla="*/ 0 w 16066"/>
                      <a:gd name="connsiteY3" fmla="*/ 8033 h 80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066" h="8033">
                        <a:moveTo>
                          <a:pt x="0" y="0"/>
                        </a:moveTo>
                        <a:lnTo>
                          <a:pt x="16066" y="0"/>
                        </a:lnTo>
                        <a:lnTo>
                          <a:pt x="16066" y="8033"/>
                        </a:lnTo>
                        <a:lnTo>
                          <a:pt x="0" y="8033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173" name="Freeform: Shape 172">
                    <a:extLst>
                      <a:ext uri="{FF2B5EF4-FFF2-40B4-BE49-F238E27FC236}">
                        <a16:creationId xmlns:a16="http://schemas.microsoft.com/office/drawing/2014/main" id="{894D5869-7464-2156-3081-2F012ACCEA4C}"/>
                      </a:ext>
                    </a:extLst>
                  </p:cNvPr>
                  <p:cNvSpPr/>
                  <p:nvPr/>
                </p:nvSpPr>
                <p:spPr>
                  <a:xfrm rot="-737520">
                    <a:off x="6400153" y="5109411"/>
                    <a:ext cx="16066" cy="8033"/>
                  </a:xfrm>
                  <a:custGeom>
                    <a:avLst/>
                    <a:gdLst>
                      <a:gd name="connsiteX0" fmla="*/ 0 w 16066"/>
                      <a:gd name="connsiteY0" fmla="*/ 0 h 8033"/>
                      <a:gd name="connsiteX1" fmla="*/ 16066 w 16066"/>
                      <a:gd name="connsiteY1" fmla="*/ 0 h 8033"/>
                      <a:gd name="connsiteX2" fmla="*/ 16066 w 16066"/>
                      <a:gd name="connsiteY2" fmla="*/ 8033 h 8033"/>
                      <a:gd name="connsiteX3" fmla="*/ 0 w 16066"/>
                      <a:gd name="connsiteY3" fmla="*/ 8033 h 80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066" h="8033">
                        <a:moveTo>
                          <a:pt x="0" y="0"/>
                        </a:moveTo>
                        <a:lnTo>
                          <a:pt x="16066" y="0"/>
                        </a:lnTo>
                        <a:lnTo>
                          <a:pt x="16066" y="8033"/>
                        </a:lnTo>
                        <a:lnTo>
                          <a:pt x="0" y="8033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</p:grpSp>
            <p:grpSp>
              <p:nvGrpSpPr>
                <p:cNvPr id="130" name="Graphic 11" descr="Cube with solid fill">
                  <a:extLst>
                    <a:ext uri="{FF2B5EF4-FFF2-40B4-BE49-F238E27FC236}">
                      <a16:creationId xmlns:a16="http://schemas.microsoft.com/office/drawing/2014/main" id="{5F43CCE7-0585-2270-801E-FBA8A0001BD6}"/>
                    </a:ext>
                  </a:extLst>
                </p:cNvPr>
                <p:cNvGrpSpPr/>
                <p:nvPr/>
              </p:nvGrpSpPr>
              <p:grpSpPr>
                <a:xfrm>
                  <a:off x="6494657" y="4633923"/>
                  <a:ext cx="305254" cy="306600"/>
                  <a:chOff x="6494657" y="4633923"/>
                  <a:chExt cx="305254" cy="306600"/>
                </a:xfrm>
                <a:grpFill/>
              </p:grpSpPr>
              <p:sp>
                <p:nvSpPr>
                  <p:cNvPr id="146" name="Freeform: Shape 145">
                    <a:extLst>
                      <a:ext uri="{FF2B5EF4-FFF2-40B4-BE49-F238E27FC236}">
                        <a16:creationId xmlns:a16="http://schemas.microsoft.com/office/drawing/2014/main" id="{1D2D05C4-AB4A-B97B-58C6-72371DF3FAE7}"/>
                      </a:ext>
                    </a:extLst>
                  </p:cNvPr>
                  <p:cNvSpPr/>
                  <p:nvPr/>
                </p:nvSpPr>
                <p:spPr>
                  <a:xfrm>
                    <a:off x="6494657" y="4633923"/>
                    <a:ext cx="305254" cy="306600"/>
                  </a:xfrm>
                  <a:custGeom>
                    <a:avLst/>
                    <a:gdLst>
                      <a:gd name="connsiteX0" fmla="*/ 123439 w 305254"/>
                      <a:gd name="connsiteY0" fmla="*/ 306600 h 306600"/>
                      <a:gd name="connsiteX1" fmla="*/ 305255 w 305254"/>
                      <a:gd name="connsiteY1" fmla="*/ 262716 h 306600"/>
                      <a:gd name="connsiteX2" fmla="*/ 305255 w 305254"/>
                      <a:gd name="connsiteY2" fmla="*/ 63015 h 306600"/>
                      <a:gd name="connsiteX3" fmla="*/ 172927 w 305254"/>
                      <a:gd name="connsiteY3" fmla="*/ 0 h 306600"/>
                      <a:gd name="connsiteX4" fmla="*/ 0 w 305254"/>
                      <a:gd name="connsiteY4" fmla="*/ 37731 h 306600"/>
                      <a:gd name="connsiteX5" fmla="*/ 0 w 305254"/>
                      <a:gd name="connsiteY5" fmla="*/ 240135 h 306600"/>
                      <a:gd name="connsiteX6" fmla="*/ 170007 w 305254"/>
                      <a:gd name="connsiteY6" fmla="*/ 25304 h 306600"/>
                      <a:gd name="connsiteX7" fmla="*/ 256514 w 305254"/>
                      <a:gd name="connsiteY7" fmla="*/ 66497 h 306600"/>
                      <a:gd name="connsiteX8" fmla="*/ 186483 w 305254"/>
                      <a:gd name="connsiteY8" fmla="*/ 82194 h 306600"/>
                      <a:gd name="connsiteX9" fmla="*/ 126845 w 305254"/>
                      <a:gd name="connsiteY9" fmla="*/ 95561 h 306600"/>
                      <a:gd name="connsiteX10" fmla="*/ 46439 w 305254"/>
                      <a:gd name="connsiteY10" fmla="*/ 52263 h 306600"/>
                      <a:gd name="connsiteX11" fmla="*/ 24099 w 305254"/>
                      <a:gd name="connsiteY11" fmla="*/ 225740 h 306600"/>
                      <a:gd name="connsiteX12" fmla="*/ 24099 w 305254"/>
                      <a:gd name="connsiteY12" fmla="*/ 67606 h 306600"/>
                      <a:gd name="connsiteX13" fmla="*/ 113045 w 305254"/>
                      <a:gd name="connsiteY13" fmla="*/ 115503 h 306600"/>
                      <a:gd name="connsiteX14" fmla="*/ 113045 w 305254"/>
                      <a:gd name="connsiteY14" fmla="*/ 273637 h 306600"/>
                      <a:gd name="connsiteX15" fmla="*/ 281156 w 305254"/>
                      <a:gd name="connsiteY15" fmla="*/ 243742 h 306600"/>
                      <a:gd name="connsiteX16" fmla="*/ 137144 w 305254"/>
                      <a:gd name="connsiteY16" fmla="*/ 278505 h 306600"/>
                      <a:gd name="connsiteX17" fmla="*/ 137144 w 305254"/>
                      <a:gd name="connsiteY17" fmla="*/ 117953 h 306600"/>
                      <a:gd name="connsiteX18" fmla="*/ 199737 w 305254"/>
                      <a:gd name="connsiteY18" fmla="*/ 103919 h 306600"/>
                      <a:gd name="connsiteX19" fmla="*/ 281156 w 305254"/>
                      <a:gd name="connsiteY19" fmla="*/ 85672 h 3066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305254" h="306600">
                        <a:moveTo>
                          <a:pt x="123439" y="306600"/>
                        </a:moveTo>
                        <a:lnTo>
                          <a:pt x="305255" y="262716"/>
                        </a:lnTo>
                        <a:lnTo>
                          <a:pt x="305255" y="63015"/>
                        </a:lnTo>
                        <a:lnTo>
                          <a:pt x="172927" y="0"/>
                        </a:lnTo>
                        <a:lnTo>
                          <a:pt x="0" y="37731"/>
                        </a:lnTo>
                        <a:lnTo>
                          <a:pt x="0" y="240135"/>
                        </a:lnTo>
                        <a:close/>
                        <a:moveTo>
                          <a:pt x="170007" y="25304"/>
                        </a:moveTo>
                        <a:lnTo>
                          <a:pt x="256514" y="66497"/>
                        </a:lnTo>
                        <a:lnTo>
                          <a:pt x="186483" y="82194"/>
                        </a:lnTo>
                        <a:lnTo>
                          <a:pt x="126845" y="95561"/>
                        </a:lnTo>
                        <a:lnTo>
                          <a:pt x="46439" y="52263"/>
                        </a:lnTo>
                        <a:close/>
                        <a:moveTo>
                          <a:pt x="24099" y="225740"/>
                        </a:moveTo>
                        <a:lnTo>
                          <a:pt x="24099" y="67606"/>
                        </a:lnTo>
                        <a:lnTo>
                          <a:pt x="113045" y="115503"/>
                        </a:lnTo>
                        <a:lnTo>
                          <a:pt x="113045" y="273637"/>
                        </a:lnTo>
                        <a:close/>
                        <a:moveTo>
                          <a:pt x="281156" y="243742"/>
                        </a:moveTo>
                        <a:lnTo>
                          <a:pt x="137144" y="278505"/>
                        </a:lnTo>
                        <a:lnTo>
                          <a:pt x="137144" y="117953"/>
                        </a:lnTo>
                        <a:lnTo>
                          <a:pt x="199737" y="103919"/>
                        </a:lnTo>
                        <a:lnTo>
                          <a:pt x="281156" y="85672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147" name="Freeform: Shape 146">
                    <a:extLst>
                      <a:ext uri="{FF2B5EF4-FFF2-40B4-BE49-F238E27FC236}">
                        <a16:creationId xmlns:a16="http://schemas.microsoft.com/office/drawing/2014/main" id="{62318537-C003-B7D8-6D20-79A192E4798F}"/>
                      </a:ext>
                    </a:extLst>
                  </p:cNvPr>
                  <p:cNvSpPr/>
                  <p:nvPr/>
                </p:nvSpPr>
                <p:spPr>
                  <a:xfrm>
                    <a:off x="6662105" y="4667405"/>
                    <a:ext cx="8033" cy="16066"/>
                  </a:xfrm>
                  <a:custGeom>
                    <a:avLst/>
                    <a:gdLst>
                      <a:gd name="connsiteX0" fmla="*/ 0 w 8033"/>
                      <a:gd name="connsiteY0" fmla="*/ 0 h 16066"/>
                      <a:gd name="connsiteX1" fmla="*/ 8033 w 8033"/>
                      <a:gd name="connsiteY1" fmla="*/ 0 h 16066"/>
                      <a:gd name="connsiteX2" fmla="*/ 8033 w 8033"/>
                      <a:gd name="connsiteY2" fmla="*/ 16066 h 16066"/>
                      <a:gd name="connsiteX3" fmla="*/ 0 w 8033"/>
                      <a:gd name="connsiteY3" fmla="*/ 16066 h 160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033" h="16066">
                        <a:moveTo>
                          <a:pt x="0" y="0"/>
                        </a:moveTo>
                        <a:lnTo>
                          <a:pt x="8033" y="0"/>
                        </a:lnTo>
                        <a:lnTo>
                          <a:pt x="8033" y="16066"/>
                        </a:lnTo>
                        <a:lnTo>
                          <a:pt x="0" y="16066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148" name="Freeform: Shape 147">
                    <a:extLst>
                      <a:ext uri="{FF2B5EF4-FFF2-40B4-BE49-F238E27FC236}">
                        <a16:creationId xmlns:a16="http://schemas.microsoft.com/office/drawing/2014/main" id="{9C811A6D-1425-1E32-1C7B-F4A8D38B4DAA}"/>
                      </a:ext>
                    </a:extLst>
                  </p:cNvPr>
                  <p:cNvSpPr/>
                  <p:nvPr/>
                </p:nvSpPr>
                <p:spPr>
                  <a:xfrm>
                    <a:off x="6662105" y="4751751"/>
                    <a:ext cx="8033" cy="16066"/>
                  </a:xfrm>
                  <a:custGeom>
                    <a:avLst/>
                    <a:gdLst>
                      <a:gd name="connsiteX0" fmla="*/ 0 w 8033"/>
                      <a:gd name="connsiteY0" fmla="*/ 0 h 16066"/>
                      <a:gd name="connsiteX1" fmla="*/ 8033 w 8033"/>
                      <a:gd name="connsiteY1" fmla="*/ 0 h 16066"/>
                      <a:gd name="connsiteX2" fmla="*/ 8033 w 8033"/>
                      <a:gd name="connsiteY2" fmla="*/ 16066 h 16066"/>
                      <a:gd name="connsiteX3" fmla="*/ 0 w 8033"/>
                      <a:gd name="connsiteY3" fmla="*/ 16066 h 160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033" h="16066">
                        <a:moveTo>
                          <a:pt x="0" y="0"/>
                        </a:moveTo>
                        <a:lnTo>
                          <a:pt x="8033" y="0"/>
                        </a:lnTo>
                        <a:lnTo>
                          <a:pt x="8033" y="16066"/>
                        </a:lnTo>
                        <a:lnTo>
                          <a:pt x="0" y="16066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149" name="Freeform: Shape 148">
                    <a:extLst>
                      <a:ext uri="{FF2B5EF4-FFF2-40B4-BE49-F238E27FC236}">
                        <a16:creationId xmlns:a16="http://schemas.microsoft.com/office/drawing/2014/main" id="{CD690E3C-C624-44B5-DAE8-86DDA782162F}"/>
                      </a:ext>
                    </a:extLst>
                  </p:cNvPr>
                  <p:cNvSpPr/>
                  <p:nvPr/>
                </p:nvSpPr>
                <p:spPr>
                  <a:xfrm>
                    <a:off x="6662105" y="4779867"/>
                    <a:ext cx="8033" cy="16066"/>
                  </a:xfrm>
                  <a:custGeom>
                    <a:avLst/>
                    <a:gdLst>
                      <a:gd name="connsiteX0" fmla="*/ 0 w 8033"/>
                      <a:gd name="connsiteY0" fmla="*/ 0 h 16066"/>
                      <a:gd name="connsiteX1" fmla="*/ 8033 w 8033"/>
                      <a:gd name="connsiteY1" fmla="*/ 0 h 16066"/>
                      <a:gd name="connsiteX2" fmla="*/ 8033 w 8033"/>
                      <a:gd name="connsiteY2" fmla="*/ 16066 h 16066"/>
                      <a:gd name="connsiteX3" fmla="*/ 0 w 8033"/>
                      <a:gd name="connsiteY3" fmla="*/ 16066 h 160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033" h="16066">
                        <a:moveTo>
                          <a:pt x="0" y="0"/>
                        </a:moveTo>
                        <a:lnTo>
                          <a:pt x="8033" y="0"/>
                        </a:lnTo>
                        <a:lnTo>
                          <a:pt x="8033" y="16066"/>
                        </a:lnTo>
                        <a:lnTo>
                          <a:pt x="0" y="16066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150" name="Freeform: Shape 149">
                    <a:extLst>
                      <a:ext uri="{FF2B5EF4-FFF2-40B4-BE49-F238E27FC236}">
                        <a16:creationId xmlns:a16="http://schemas.microsoft.com/office/drawing/2014/main" id="{75463D7B-46B9-C609-6997-56CE6FD8AE6F}"/>
                      </a:ext>
                    </a:extLst>
                  </p:cNvPr>
                  <p:cNvSpPr/>
                  <p:nvPr/>
                </p:nvSpPr>
                <p:spPr>
                  <a:xfrm>
                    <a:off x="6662105" y="4695520"/>
                    <a:ext cx="8033" cy="16066"/>
                  </a:xfrm>
                  <a:custGeom>
                    <a:avLst/>
                    <a:gdLst>
                      <a:gd name="connsiteX0" fmla="*/ 0 w 8033"/>
                      <a:gd name="connsiteY0" fmla="*/ 0 h 16066"/>
                      <a:gd name="connsiteX1" fmla="*/ 8033 w 8033"/>
                      <a:gd name="connsiteY1" fmla="*/ 0 h 16066"/>
                      <a:gd name="connsiteX2" fmla="*/ 8033 w 8033"/>
                      <a:gd name="connsiteY2" fmla="*/ 16066 h 16066"/>
                      <a:gd name="connsiteX3" fmla="*/ 0 w 8033"/>
                      <a:gd name="connsiteY3" fmla="*/ 16066 h 160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033" h="16066">
                        <a:moveTo>
                          <a:pt x="0" y="0"/>
                        </a:moveTo>
                        <a:lnTo>
                          <a:pt x="8033" y="0"/>
                        </a:lnTo>
                        <a:lnTo>
                          <a:pt x="8033" y="16066"/>
                        </a:lnTo>
                        <a:lnTo>
                          <a:pt x="0" y="16066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151" name="Freeform: Shape 150">
                    <a:extLst>
                      <a:ext uri="{FF2B5EF4-FFF2-40B4-BE49-F238E27FC236}">
                        <a16:creationId xmlns:a16="http://schemas.microsoft.com/office/drawing/2014/main" id="{7952559D-9719-E7B2-C2F7-3A5802AC7B1E}"/>
                      </a:ext>
                    </a:extLst>
                  </p:cNvPr>
                  <p:cNvSpPr/>
                  <p:nvPr/>
                </p:nvSpPr>
                <p:spPr>
                  <a:xfrm>
                    <a:off x="6662105" y="4807983"/>
                    <a:ext cx="8033" cy="16066"/>
                  </a:xfrm>
                  <a:custGeom>
                    <a:avLst/>
                    <a:gdLst>
                      <a:gd name="connsiteX0" fmla="*/ 0 w 8033"/>
                      <a:gd name="connsiteY0" fmla="*/ 0 h 16066"/>
                      <a:gd name="connsiteX1" fmla="*/ 8033 w 8033"/>
                      <a:gd name="connsiteY1" fmla="*/ 0 h 16066"/>
                      <a:gd name="connsiteX2" fmla="*/ 8033 w 8033"/>
                      <a:gd name="connsiteY2" fmla="*/ 16066 h 16066"/>
                      <a:gd name="connsiteX3" fmla="*/ 0 w 8033"/>
                      <a:gd name="connsiteY3" fmla="*/ 16066 h 160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033" h="16066">
                        <a:moveTo>
                          <a:pt x="0" y="0"/>
                        </a:moveTo>
                        <a:lnTo>
                          <a:pt x="8033" y="0"/>
                        </a:lnTo>
                        <a:lnTo>
                          <a:pt x="8033" y="16066"/>
                        </a:lnTo>
                        <a:lnTo>
                          <a:pt x="0" y="16066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152" name="Freeform: Shape 151">
                    <a:extLst>
                      <a:ext uri="{FF2B5EF4-FFF2-40B4-BE49-F238E27FC236}">
                        <a16:creationId xmlns:a16="http://schemas.microsoft.com/office/drawing/2014/main" id="{C1AB8084-B41F-3777-925D-053658DAEA4F}"/>
                      </a:ext>
                    </a:extLst>
                  </p:cNvPr>
                  <p:cNvSpPr/>
                  <p:nvPr/>
                </p:nvSpPr>
                <p:spPr>
                  <a:xfrm rot="-3939360">
                    <a:off x="6725673" y="4852800"/>
                    <a:ext cx="8033" cy="16066"/>
                  </a:xfrm>
                  <a:custGeom>
                    <a:avLst/>
                    <a:gdLst>
                      <a:gd name="connsiteX0" fmla="*/ 0 w 8033"/>
                      <a:gd name="connsiteY0" fmla="*/ 0 h 16066"/>
                      <a:gd name="connsiteX1" fmla="*/ 8033 w 8033"/>
                      <a:gd name="connsiteY1" fmla="*/ 0 h 16066"/>
                      <a:gd name="connsiteX2" fmla="*/ 8033 w 8033"/>
                      <a:gd name="connsiteY2" fmla="*/ 16066 h 16066"/>
                      <a:gd name="connsiteX3" fmla="*/ 0 w 8033"/>
                      <a:gd name="connsiteY3" fmla="*/ 16066 h 160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033" h="16066">
                        <a:moveTo>
                          <a:pt x="0" y="0"/>
                        </a:moveTo>
                        <a:lnTo>
                          <a:pt x="8033" y="0"/>
                        </a:lnTo>
                        <a:lnTo>
                          <a:pt x="8033" y="16066"/>
                        </a:lnTo>
                        <a:lnTo>
                          <a:pt x="0" y="16066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153" name="Freeform: Shape 152">
                    <a:extLst>
                      <a:ext uri="{FF2B5EF4-FFF2-40B4-BE49-F238E27FC236}">
                        <a16:creationId xmlns:a16="http://schemas.microsoft.com/office/drawing/2014/main" id="{CAB6B072-3237-DF6B-5A51-8256440D021A}"/>
                      </a:ext>
                    </a:extLst>
                  </p:cNvPr>
                  <p:cNvSpPr/>
                  <p:nvPr/>
                </p:nvSpPr>
                <p:spPr>
                  <a:xfrm rot="-737520">
                    <a:off x="6643847" y="4831170"/>
                    <a:ext cx="16066" cy="8033"/>
                  </a:xfrm>
                  <a:custGeom>
                    <a:avLst/>
                    <a:gdLst>
                      <a:gd name="connsiteX0" fmla="*/ 0 w 16066"/>
                      <a:gd name="connsiteY0" fmla="*/ 0 h 8033"/>
                      <a:gd name="connsiteX1" fmla="*/ 16066 w 16066"/>
                      <a:gd name="connsiteY1" fmla="*/ 0 h 8033"/>
                      <a:gd name="connsiteX2" fmla="*/ 16066 w 16066"/>
                      <a:gd name="connsiteY2" fmla="*/ 8033 h 8033"/>
                      <a:gd name="connsiteX3" fmla="*/ 0 w 16066"/>
                      <a:gd name="connsiteY3" fmla="*/ 8033 h 80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066" h="8033">
                        <a:moveTo>
                          <a:pt x="0" y="0"/>
                        </a:moveTo>
                        <a:lnTo>
                          <a:pt x="16066" y="0"/>
                        </a:lnTo>
                        <a:lnTo>
                          <a:pt x="16066" y="8033"/>
                        </a:lnTo>
                        <a:lnTo>
                          <a:pt x="0" y="8033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154" name="Freeform: Shape 153">
                    <a:extLst>
                      <a:ext uri="{FF2B5EF4-FFF2-40B4-BE49-F238E27FC236}">
                        <a16:creationId xmlns:a16="http://schemas.microsoft.com/office/drawing/2014/main" id="{48B99C80-E136-9535-E5E9-264193043E2F}"/>
                      </a:ext>
                    </a:extLst>
                  </p:cNvPr>
                  <p:cNvSpPr/>
                  <p:nvPr/>
                </p:nvSpPr>
                <p:spPr>
                  <a:xfrm rot="-737520">
                    <a:off x="6533971" y="4855145"/>
                    <a:ext cx="16066" cy="8033"/>
                  </a:xfrm>
                  <a:custGeom>
                    <a:avLst/>
                    <a:gdLst>
                      <a:gd name="connsiteX0" fmla="*/ 0 w 16066"/>
                      <a:gd name="connsiteY0" fmla="*/ 0 h 8033"/>
                      <a:gd name="connsiteX1" fmla="*/ 16066 w 16066"/>
                      <a:gd name="connsiteY1" fmla="*/ 0 h 8033"/>
                      <a:gd name="connsiteX2" fmla="*/ 16066 w 16066"/>
                      <a:gd name="connsiteY2" fmla="*/ 8033 h 8033"/>
                      <a:gd name="connsiteX3" fmla="*/ 0 w 16066"/>
                      <a:gd name="connsiteY3" fmla="*/ 8033 h 80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066" h="8033">
                        <a:moveTo>
                          <a:pt x="0" y="0"/>
                        </a:moveTo>
                        <a:lnTo>
                          <a:pt x="16066" y="0"/>
                        </a:lnTo>
                        <a:lnTo>
                          <a:pt x="16066" y="8033"/>
                        </a:lnTo>
                        <a:lnTo>
                          <a:pt x="0" y="8033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155" name="Freeform: Shape 154">
                    <a:extLst>
                      <a:ext uri="{FF2B5EF4-FFF2-40B4-BE49-F238E27FC236}">
                        <a16:creationId xmlns:a16="http://schemas.microsoft.com/office/drawing/2014/main" id="{2C7BB097-4A11-8052-D43E-8D9BEACCC740}"/>
                      </a:ext>
                    </a:extLst>
                  </p:cNvPr>
                  <p:cNvSpPr/>
                  <p:nvPr/>
                </p:nvSpPr>
                <p:spPr>
                  <a:xfrm rot="-3939779">
                    <a:off x="6700053" y="4841216"/>
                    <a:ext cx="8033" cy="16062"/>
                  </a:xfrm>
                  <a:custGeom>
                    <a:avLst/>
                    <a:gdLst>
                      <a:gd name="connsiteX0" fmla="*/ 0 w 8033"/>
                      <a:gd name="connsiteY0" fmla="*/ 0 h 16062"/>
                      <a:gd name="connsiteX1" fmla="*/ 8033 w 8033"/>
                      <a:gd name="connsiteY1" fmla="*/ 0 h 16062"/>
                      <a:gd name="connsiteX2" fmla="*/ 8033 w 8033"/>
                      <a:gd name="connsiteY2" fmla="*/ 16062 h 16062"/>
                      <a:gd name="connsiteX3" fmla="*/ 0 w 8033"/>
                      <a:gd name="connsiteY3" fmla="*/ 16062 h 160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033" h="16062">
                        <a:moveTo>
                          <a:pt x="0" y="0"/>
                        </a:moveTo>
                        <a:lnTo>
                          <a:pt x="8033" y="0"/>
                        </a:lnTo>
                        <a:lnTo>
                          <a:pt x="8033" y="16062"/>
                        </a:lnTo>
                        <a:lnTo>
                          <a:pt x="0" y="16062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156" name="Freeform: Shape 155">
                    <a:extLst>
                      <a:ext uri="{FF2B5EF4-FFF2-40B4-BE49-F238E27FC236}">
                        <a16:creationId xmlns:a16="http://schemas.microsoft.com/office/drawing/2014/main" id="{EC7B3BF0-F2F1-08A4-D0FA-461E76DCE0E6}"/>
                      </a:ext>
                    </a:extLst>
                  </p:cNvPr>
                  <p:cNvSpPr/>
                  <p:nvPr/>
                </p:nvSpPr>
                <p:spPr>
                  <a:xfrm rot="-3939360">
                    <a:off x="6751289" y="4864389"/>
                    <a:ext cx="8033" cy="16066"/>
                  </a:xfrm>
                  <a:custGeom>
                    <a:avLst/>
                    <a:gdLst>
                      <a:gd name="connsiteX0" fmla="*/ 0 w 8033"/>
                      <a:gd name="connsiteY0" fmla="*/ 0 h 16066"/>
                      <a:gd name="connsiteX1" fmla="*/ 8033 w 8033"/>
                      <a:gd name="connsiteY1" fmla="*/ 0 h 16066"/>
                      <a:gd name="connsiteX2" fmla="*/ 8033 w 8033"/>
                      <a:gd name="connsiteY2" fmla="*/ 16066 h 16066"/>
                      <a:gd name="connsiteX3" fmla="*/ 0 w 8033"/>
                      <a:gd name="connsiteY3" fmla="*/ 16066 h 160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033" h="16066">
                        <a:moveTo>
                          <a:pt x="0" y="0"/>
                        </a:moveTo>
                        <a:lnTo>
                          <a:pt x="8033" y="0"/>
                        </a:lnTo>
                        <a:lnTo>
                          <a:pt x="8033" y="16066"/>
                        </a:lnTo>
                        <a:lnTo>
                          <a:pt x="0" y="16066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157" name="Freeform: Shape 156">
                    <a:extLst>
                      <a:ext uri="{FF2B5EF4-FFF2-40B4-BE49-F238E27FC236}">
                        <a16:creationId xmlns:a16="http://schemas.microsoft.com/office/drawing/2014/main" id="{377CA35D-7F9F-F15A-188A-449BDB92619C}"/>
                      </a:ext>
                    </a:extLst>
                  </p:cNvPr>
                  <p:cNvSpPr/>
                  <p:nvPr/>
                </p:nvSpPr>
                <p:spPr>
                  <a:xfrm rot="-3939779">
                    <a:off x="6674443" y="4829625"/>
                    <a:ext cx="8033" cy="16066"/>
                  </a:xfrm>
                  <a:custGeom>
                    <a:avLst/>
                    <a:gdLst>
                      <a:gd name="connsiteX0" fmla="*/ 0 w 8033"/>
                      <a:gd name="connsiteY0" fmla="*/ 0 h 16066"/>
                      <a:gd name="connsiteX1" fmla="*/ 8033 w 8033"/>
                      <a:gd name="connsiteY1" fmla="*/ 0 h 16066"/>
                      <a:gd name="connsiteX2" fmla="*/ 8033 w 8033"/>
                      <a:gd name="connsiteY2" fmla="*/ 16066 h 16066"/>
                      <a:gd name="connsiteX3" fmla="*/ 0 w 8033"/>
                      <a:gd name="connsiteY3" fmla="*/ 16066 h 160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033" h="16066">
                        <a:moveTo>
                          <a:pt x="0" y="0"/>
                        </a:moveTo>
                        <a:lnTo>
                          <a:pt x="8033" y="0"/>
                        </a:lnTo>
                        <a:lnTo>
                          <a:pt x="8033" y="16066"/>
                        </a:lnTo>
                        <a:lnTo>
                          <a:pt x="0" y="16066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158" name="Freeform: Shape 157">
                    <a:extLst>
                      <a:ext uri="{FF2B5EF4-FFF2-40B4-BE49-F238E27FC236}">
                        <a16:creationId xmlns:a16="http://schemas.microsoft.com/office/drawing/2014/main" id="{9A3B19E0-F717-86CE-E0F4-BB5F0569F745}"/>
                      </a:ext>
                    </a:extLst>
                  </p:cNvPr>
                  <p:cNvSpPr/>
                  <p:nvPr/>
                </p:nvSpPr>
                <p:spPr>
                  <a:xfrm rot="-737520">
                    <a:off x="6561438" y="4849153"/>
                    <a:ext cx="16066" cy="8033"/>
                  </a:xfrm>
                  <a:custGeom>
                    <a:avLst/>
                    <a:gdLst>
                      <a:gd name="connsiteX0" fmla="*/ 0 w 16066"/>
                      <a:gd name="connsiteY0" fmla="*/ 0 h 8033"/>
                      <a:gd name="connsiteX1" fmla="*/ 16066 w 16066"/>
                      <a:gd name="connsiteY1" fmla="*/ 0 h 8033"/>
                      <a:gd name="connsiteX2" fmla="*/ 16066 w 16066"/>
                      <a:gd name="connsiteY2" fmla="*/ 8033 h 8033"/>
                      <a:gd name="connsiteX3" fmla="*/ 0 w 16066"/>
                      <a:gd name="connsiteY3" fmla="*/ 8033 h 80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066" h="8033">
                        <a:moveTo>
                          <a:pt x="0" y="0"/>
                        </a:moveTo>
                        <a:lnTo>
                          <a:pt x="16066" y="0"/>
                        </a:lnTo>
                        <a:lnTo>
                          <a:pt x="16066" y="8033"/>
                        </a:lnTo>
                        <a:lnTo>
                          <a:pt x="0" y="8033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159" name="Freeform: Shape 158">
                    <a:extLst>
                      <a:ext uri="{FF2B5EF4-FFF2-40B4-BE49-F238E27FC236}">
                        <a16:creationId xmlns:a16="http://schemas.microsoft.com/office/drawing/2014/main" id="{10FD15D6-BEA1-C3CB-9FE0-A6743E86EBC7}"/>
                      </a:ext>
                    </a:extLst>
                  </p:cNvPr>
                  <p:cNvSpPr/>
                  <p:nvPr/>
                </p:nvSpPr>
                <p:spPr>
                  <a:xfrm rot="-737520">
                    <a:off x="6588909" y="4843161"/>
                    <a:ext cx="16066" cy="8033"/>
                  </a:xfrm>
                  <a:custGeom>
                    <a:avLst/>
                    <a:gdLst>
                      <a:gd name="connsiteX0" fmla="*/ 0 w 16066"/>
                      <a:gd name="connsiteY0" fmla="*/ 0 h 8033"/>
                      <a:gd name="connsiteX1" fmla="*/ 16066 w 16066"/>
                      <a:gd name="connsiteY1" fmla="*/ 0 h 8033"/>
                      <a:gd name="connsiteX2" fmla="*/ 16066 w 16066"/>
                      <a:gd name="connsiteY2" fmla="*/ 8033 h 8033"/>
                      <a:gd name="connsiteX3" fmla="*/ 0 w 16066"/>
                      <a:gd name="connsiteY3" fmla="*/ 8033 h 80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066" h="8033">
                        <a:moveTo>
                          <a:pt x="0" y="0"/>
                        </a:moveTo>
                        <a:lnTo>
                          <a:pt x="16066" y="0"/>
                        </a:lnTo>
                        <a:lnTo>
                          <a:pt x="16066" y="8033"/>
                        </a:lnTo>
                        <a:lnTo>
                          <a:pt x="0" y="8033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</p:grpSp>
            <p:grpSp>
              <p:nvGrpSpPr>
                <p:cNvPr id="131" name="Graphic 12" descr="Cube with solid fill">
                  <a:extLst>
                    <a:ext uri="{FF2B5EF4-FFF2-40B4-BE49-F238E27FC236}">
                      <a16:creationId xmlns:a16="http://schemas.microsoft.com/office/drawing/2014/main" id="{929EC3C2-4D3C-007E-84A3-56DED7C2F418}"/>
                    </a:ext>
                  </a:extLst>
                </p:cNvPr>
                <p:cNvGrpSpPr/>
                <p:nvPr/>
              </p:nvGrpSpPr>
              <p:grpSpPr>
                <a:xfrm>
                  <a:off x="6640321" y="4918013"/>
                  <a:ext cx="305254" cy="306600"/>
                  <a:chOff x="6640321" y="4918013"/>
                  <a:chExt cx="305254" cy="306600"/>
                </a:xfrm>
                <a:grpFill/>
              </p:grpSpPr>
              <p:sp>
                <p:nvSpPr>
                  <p:cNvPr id="132" name="Freeform: Shape 131">
                    <a:extLst>
                      <a:ext uri="{FF2B5EF4-FFF2-40B4-BE49-F238E27FC236}">
                        <a16:creationId xmlns:a16="http://schemas.microsoft.com/office/drawing/2014/main" id="{AB7003C2-FA81-280B-7934-CB746A616117}"/>
                      </a:ext>
                    </a:extLst>
                  </p:cNvPr>
                  <p:cNvSpPr/>
                  <p:nvPr/>
                </p:nvSpPr>
                <p:spPr>
                  <a:xfrm>
                    <a:off x="6640321" y="4918013"/>
                    <a:ext cx="305254" cy="306600"/>
                  </a:xfrm>
                  <a:custGeom>
                    <a:avLst/>
                    <a:gdLst>
                      <a:gd name="connsiteX0" fmla="*/ 123439 w 305254"/>
                      <a:gd name="connsiteY0" fmla="*/ 306600 h 306600"/>
                      <a:gd name="connsiteX1" fmla="*/ 305255 w 305254"/>
                      <a:gd name="connsiteY1" fmla="*/ 262716 h 306600"/>
                      <a:gd name="connsiteX2" fmla="*/ 305255 w 305254"/>
                      <a:gd name="connsiteY2" fmla="*/ 63015 h 306600"/>
                      <a:gd name="connsiteX3" fmla="*/ 172927 w 305254"/>
                      <a:gd name="connsiteY3" fmla="*/ 0 h 306600"/>
                      <a:gd name="connsiteX4" fmla="*/ 0 w 305254"/>
                      <a:gd name="connsiteY4" fmla="*/ 37731 h 306600"/>
                      <a:gd name="connsiteX5" fmla="*/ 0 w 305254"/>
                      <a:gd name="connsiteY5" fmla="*/ 240135 h 306600"/>
                      <a:gd name="connsiteX6" fmla="*/ 170007 w 305254"/>
                      <a:gd name="connsiteY6" fmla="*/ 25304 h 306600"/>
                      <a:gd name="connsiteX7" fmla="*/ 256514 w 305254"/>
                      <a:gd name="connsiteY7" fmla="*/ 66497 h 306600"/>
                      <a:gd name="connsiteX8" fmla="*/ 186483 w 305254"/>
                      <a:gd name="connsiteY8" fmla="*/ 82194 h 306600"/>
                      <a:gd name="connsiteX9" fmla="*/ 126845 w 305254"/>
                      <a:gd name="connsiteY9" fmla="*/ 95561 h 306600"/>
                      <a:gd name="connsiteX10" fmla="*/ 46439 w 305254"/>
                      <a:gd name="connsiteY10" fmla="*/ 52263 h 306600"/>
                      <a:gd name="connsiteX11" fmla="*/ 24099 w 305254"/>
                      <a:gd name="connsiteY11" fmla="*/ 225740 h 306600"/>
                      <a:gd name="connsiteX12" fmla="*/ 24099 w 305254"/>
                      <a:gd name="connsiteY12" fmla="*/ 67606 h 306600"/>
                      <a:gd name="connsiteX13" fmla="*/ 113045 w 305254"/>
                      <a:gd name="connsiteY13" fmla="*/ 115503 h 306600"/>
                      <a:gd name="connsiteX14" fmla="*/ 113045 w 305254"/>
                      <a:gd name="connsiteY14" fmla="*/ 273637 h 306600"/>
                      <a:gd name="connsiteX15" fmla="*/ 281156 w 305254"/>
                      <a:gd name="connsiteY15" fmla="*/ 243742 h 306600"/>
                      <a:gd name="connsiteX16" fmla="*/ 137144 w 305254"/>
                      <a:gd name="connsiteY16" fmla="*/ 278505 h 306600"/>
                      <a:gd name="connsiteX17" fmla="*/ 137144 w 305254"/>
                      <a:gd name="connsiteY17" fmla="*/ 117953 h 306600"/>
                      <a:gd name="connsiteX18" fmla="*/ 199737 w 305254"/>
                      <a:gd name="connsiteY18" fmla="*/ 103919 h 306600"/>
                      <a:gd name="connsiteX19" fmla="*/ 281156 w 305254"/>
                      <a:gd name="connsiteY19" fmla="*/ 85672 h 3066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305254" h="306600">
                        <a:moveTo>
                          <a:pt x="123439" y="306600"/>
                        </a:moveTo>
                        <a:lnTo>
                          <a:pt x="305255" y="262716"/>
                        </a:lnTo>
                        <a:lnTo>
                          <a:pt x="305255" y="63015"/>
                        </a:lnTo>
                        <a:lnTo>
                          <a:pt x="172927" y="0"/>
                        </a:lnTo>
                        <a:lnTo>
                          <a:pt x="0" y="37731"/>
                        </a:lnTo>
                        <a:lnTo>
                          <a:pt x="0" y="240135"/>
                        </a:lnTo>
                        <a:close/>
                        <a:moveTo>
                          <a:pt x="170007" y="25304"/>
                        </a:moveTo>
                        <a:lnTo>
                          <a:pt x="256514" y="66497"/>
                        </a:lnTo>
                        <a:lnTo>
                          <a:pt x="186483" y="82194"/>
                        </a:lnTo>
                        <a:lnTo>
                          <a:pt x="126845" y="95561"/>
                        </a:lnTo>
                        <a:lnTo>
                          <a:pt x="46439" y="52263"/>
                        </a:lnTo>
                        <a:close/>
                        <a:moveTo>
                          <a:pt x="24099" y="225740"/>
                        </a:moveTo>
                        <a:lnTo>
                          <a:pt x="24099" y="67606"/>
                        </a:lnTo>
                        <a:lnTo>
                          <a:pt x="113045" y="115503"/>
                        </a:lnTo>
                        <a:lnTo>
                          <a:pt x="113045" y="273637"/>
                        </a:lnTo>
                        <a:close/>
                        <a:moveTo>
                          <a:pt x="281156" y="243742"/>
                        </a:moveTo>
                        <a:lnTo>
                          <a:pt x="137144" y="278505"/>
                        </a:lnTo>
                        <a:lnTo>
                          <a:pt x="137144" y="117953"/>
                        </a:lnTo>
                        <a:lnTo>
                          <a:pt x="199737" y="103919"/>
                        </a:lnTo>
                        <a:lnTo>
                          <a:pt x="281156" y="85672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 dirty="0"/>
                  </a:p>
                </p:txBody>
              </p:sp>
              <p:sp>
                <p:nvSpPr>
                  <p:cNvPr id="133" name="Freeform: Shape 132">
                    <a:extLst>
                      <a:ext uri="{FF2B5EF4-FFF2-40B4-BE49-F238E27FC236}">
                        <a16:creationId xmlns:a16="http://schemas.microsoft.com/office/drawing/2014/main" id="{974EEAF8-4E7E-CD6B-58F5-1C35F443713D}"/>
                      </a:ext>
                    </a:extLst>
                  </p:cNvPr>
                  <p:cNvSpPr/>
                  <p:nvPr/>
                </p:nvSpPr>
                <p:spPr>
                  <a:xfrm>
                    <a:off x="6807769" y="4951495"/>
                    <a:ext cx="8033" cy="16066"/>
                  </a:xfrm>
                  <a:custGeom>
                    <a:avLst/>
                    <a:gdLst>
                      <a:gd name="connsiteX0" fmla="*/ 0 w 8033"/>
                      <a:gd name="connsiteY0" fmla="*/ 0 h 16066"/>
                      <a:gd name="connsiteX1" fmla="*/ 8033 w 8033"/>
                      <a:gd name="connsiteY1" fmla="*/ 0 h 16066"/>
                      <a:gd name="connsiteX2" fmla="*/ 8033 w 8033"/>
                      <a:gd name="connsiteY2" fmla="*/ 16066 h 16066"/>
                      <a:gd name="connsiteX3" fmla="*/ 0 w 8033"/>
                      <a:gd name="connsiteY3" fmla="*/ 16066 h 160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033" h="16066">
                        <a:moveTo>
                          <a:pt x="0" y="0"/>
                        </a:moveTo>
                        <a:lnTo>
                          <a:pt x="8033" y="0"/>
                        </a:lnTo>
                        <a:lnTo>
                          <a:pt x="8033" y="16066"/>
                        </a:lnTo>
                        <a:lnTo>
                          <a:pt x="0" y="16066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134" name="Freeform: Shape 133">
                    <a:extLst>
                      <a:ext uri="{FF2B5EF4-FFF2-40B4-BE49-F238E27FC236}">
                        <a16:creationId xmlns:a16="http://schemas.microsoft.com/office/drawing/2014/main" id="{D7E765D6-7645-9279-15E2-6FB53E5C7B8D}"/>
                      </a:ext>
                    </a:extLst>
                  </p:cNvPr>
                  <p:cNvSpPr/>
                  <p:nvPr/>
                </p:nvSpPr>
                <p:spPr>
                  <a:xfrm>
                    <a:off x="6807769" y="5035841"/>
                    <a:ext cx="8033" cy="16066"/>
                  </a:xfrm>
                  <a:custGeom>
                    <a:avLst/>
                    <a:gdLst>
                      <a:gd name="connsiteX0" fmla="*/ 0 w 8033"/>
                      <a:gd name="connsiteY0" fmla="*/ 0 h 16066"/>
                      <a:gd name="connsiteX1" fmla="*/ 8033 w 8033"/>
                      <a:gd name="connsiteY1" fmla="*/ 0 h 16066"/>
                      <a:gd name="connsiteX2" fmla="*/ 8033 w 8033"/>
                      <a:gd name="connsiteY2" fmla="*/ 16066 h 16066"/>
                      <a:gd name="connsiteX3" fmla="*/ 0 w 8033"/>
                      <a:gd name="connsiteY3" fmla="*/ 16066 h 160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033" h="16066">
                        <a:moveTo>
                          <a:pt x="0" y="0"/>
                        </a:moveTo>
                        <a:lnTo>
                          <a:pt x="8033" y="0"/>
                        </a:lnTo>
                        <a:lnTo>
                          <a:pt x="8033" y="16066"/>
                        </a:lnTo>
                        <a:lnTo>
                          <a:pt x="0" y="16066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135" name="Freeform: Shape 134">
                    <a:extLst>
                      <a:ext uri="{FF2B5EF4-FFF2-40B4-BE49-F238E27FC236}">
                        <a16:creationId xmlns:a16="http://schemas.microsoft.com/office/drawing/2014/main" id="{E3C5121D-BC7E-8A6E-D223-3F06CFCA63EE}"/>
                      </a:ext>
                    </a:extLst>
                  </p:cNvPr>
                  <p:cNvSpPr/>
                  <p:nvPr/>
                </p:nvSpPr>
                <p:spPr>
                  <a:xfrm>
                    <a:off x="6807769" y="5063957"/>
                    <a:ext cx="8033" cy="16066"/>
                  </a:xfrm>
                  <a:custGeom>
                    <a:avLst/>
                    <a:gdLst>
                      <a:gd name="connsiteX0" fmla="*/ 0 w 8033"/>
                      <a:gd name="connsiteY0" fmla="*/ 0 h 16066"/>
                      <a:gd name="connsiteX1" fmla="*/ 8033 w 8033"/>
                      <a:gd name="connsiteY1" fmla="*/ 0 h 16066"/>
                      <a:gd name="connsiteX2" fmla="*/ 8033 w 8033"/>
                      <a:gd name="connsiteY2" fmla="*/ 16066 h 16066"/>
                      <a:gd name="connsiteX3" fmla="*/ 0 w 8033"/>
                      <a:gd name="connsiteY3" fmla="*/ 16066 h 160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033" h="16066">
                        <a:moveTo>
                          <a:pt x="0" y="0"/>
                        </a:moveTo>
                        <a:lnTo>
                          <a:pt x="8033" y="0"/>
                        </a:lnTo>
                        <a:lnTo>
                          <a:pt x="8033" y="16066"/>
                        </a:lnTo>
                        <a:lnTo>
                          <a:pt x="0" y="16066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136" name="Freeform: Shape 135">
                    <a:extLst>
                      <a:ext uri="{FF2B5EF4-FFF2-40B4-BE49-F238E27FC236}">
                        <a16:creationId xmlns:a16="http://schemas.microsoft.com/office/drawing/2014/main" id="{DEDA2269-3CAF-2C60-776E-65597CD0B15D}"/>
                      </a:ext>
                    </a:extLst>
                  </p:cNvPr>
                  <p:cNvSpPr/>
                  <p:nvPr/>
                </p:nvSpPr>
                <p:spPr>
                  <a:xfrm>
                    <a:off x="6807769" y="4979610"/>
                    <a:ext cx="8033" cy="16066"/>
                  </a:xfrm>
                  <a:custGeom>
                    <a:avLst/>
                    <a:gdLst>
                      <a:gd name="connsiteX0" fmla="*/ 0 w 8033"/>
                      <a:gd name="connsiteY0" fmla="*/ 0 h 16066"/>
                      <a:gd name="connsiteX1" fmla="*/ 8033 w 8033"/>
                      <a:gd name="connsiteY1" fmla="*/ 0 h 16066"/>
                      <a:gd name="connsiteX2" fmla="*/ 8033 w 8033"/>
                      <a:gd name="connsiteY2" fmla="*/ 16066 h 16066"/>
                      <a:gd name="connsiteX3" fmla="*/ 0 w 8033"/>
                      <a:gd name="connsiteY3" fmla="*/ 16066 h 160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033" h="16066">
                        <a:moveTo>
                          <a:pt x="0" y="0"/>
                        </a:moveTo>
                        <a:lnTo>
                          <a:pt x="8033" y="0"/>
                        </a:lnTo>
                        <a:lnTo>
                          <a:pt x="8033" y="16066"/>
                        </a:lnTo>
                        <a:lnTo>
                          <a:pt x="0" y="16066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137" name="Freeform: Shape 136">
                    <a:extLst>
                      <a:ext uri="{FF2B5EF4-FFF2-40B4-BE49-F238E27FC236}">
                        <a16:creationId xmlns:a16="http://schemas.microsoft.com/office/drawing/2014/main" id="{634C0F50-771A-D69B-0CAB-1D0AE3442604}"/>
                      </a:ext>
                    </a:extLst>
                  </p:cNvPr>
                  <p:cNvSpPr/>
                  <p:nvPr/>
                </p:nvSpPr>
                <p:spPr>
                  <a:xfrm>
                    <a:off x="6807769" y="5092073"/>
                    <a:ext cx="8033" cy="16066"/>
                  </a:xfrm>
                  <a:custGeom>
                    <a:avLst/>
                    <a:gdLst>
                      <a:gd name="connsiteX0" fmla="*/ 0 w 8033"/>
                      <a:gd name="connsiteY0" fmla="*/ 0 h 16066"/>
                      <a:gd name="connsiteX1" fmla="*/ 8033 w 8033"/>
                      <a:gd name="connsiteY1" fmla="*/ 0 h 16066"/>
                      <a:gd name="connsiteX2" fmla="*/ 8033 w 8033"/>
                      <a:gd name="connsiteY2" fmla="*/ 16066 h 16066"/>
                      <a:gd name="connsiteX3" fmla="*/ 0 w 8033"/>
                      <a:gd name="connsiteY3" fmla="*/ 16066 h 160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033" h="16066">
                        <a:moveTo>
                          <a:pt x="0" y="0"/>
                        </a:moveTo>
                        <a:lnTo>
                          <a:pt x="8033" y="0"/>
                        </a:lnTo>
                        <a:lnTo>
                          <a:pt x="8033" y="16066"/>
                        </a:lnTo>
                        <a:lnTo>
                          <a:pt x="0" y="16066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138" name="Freeform: Shape 137">
                    <a:extLst>
                      <a:ext uri="{FF2B5EF4-FFF2-40B4-BE49-F238E27FC236}">
                        <a16:creationId xmlns:a16="http://schemas.microsoft.com/office/drawing/2014/main" id="{803E7DA8-5376-4BEA-585E-0B9A0BBF385B}"/>
                      </a:ext>
                    </a:extLst>
                  </p:cNvPr>
                  <p:cNvSpPr/>
                  <p:nvPr/>
                </p:nvSpPr>
                <p:spPr>
                  <a:xfrm rot="-3939360">
                    <a:off x="6871337" y="5136890"/>
                    <a:ext cx="8033" cy="16066"/>
                  </a:xfrm>
                  <a:custGeom>
                    <a:avLst/>
                    <a:gdLst>
                      <a:gd name="connsiteX0" fmla="*/ 0 w 8033"/>
                      <a:gd name="connsiteY0" fmla="*/ 0 h 16066"/>
                      <a:gd name="connsiteX1" fmla="*/ 8033 w 8033"/>
                      <a:gd name="connsiteY1" fmla="*/ 0 h 16066"/>
                      <a:gd name="connsiteX2" fmla="*/ 8033 w 8033"/>
                      <a:gd name="connsiteY2" fmla="*/ 16066 h 16066"/>
                      <a:gd name="connsiteX3" fmla="*/ 0 w 8033"/>
                      <a:gd name="connsiteY3" fmla="*/ 16066 h 160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033" h="16066">
                        <a:moveTo>
                          <a:pt x="0" y="0"/>
                        </a:moveTo>
                        <a:lnTo>
                          <a:pt x="8033" y="0"/>
                        </a:lnTo>
                        <a:lnTo>
                          <a:pt x="8033" y="16066"/>
                        </a:lnTo>
                        <a:lnTo>
                          <a:pt x="0" y="16066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139" name="Freeform: Shape 138">
                    <a:extLst>
                      <a:ext uri="{FF2B5EF4-FFF2-40B4-BE49-F238E27FC236}">
                        <a16:creationId xmlns:a16="http://schemas.microsoft.com/office/drawing/2014/main" id="{EF844DD2-B0FD-8706-2D56-A68058F136EA}"/>
                      </a:ext>
                    </a:extLst>
                  </p:cNvPr>
                  <p:cNvSpPr/>
                  <p:nvPr/>
                </p:nvSpPr>
                <p:spPr>
                  <a:xfrm rot="-737520">
                    <a:off x="6789511" y="5115260"/>
                    <a:ext cx="16066" cy="8033"/>
                  </a:xfrm>
                  <a:custGeom>
                    <a:avLst/>
                    <a:gdLst>
                      <a:gd name="connsiteX0" fmla="*/ 0 w 16066"/>
                      <a:gd name="connsiteY0" fmla="*/ 0 h 8033"/>
                      <a:gd name="connsiteX1" fmla="*/ 16066 w 16066"/>
                      <a:gd name="connsiteY1" fmla="*/ 0 h 8033"/>
                      <a:gd name="connsiteX2" fmla="*/ 16066 w 16066"/>
                      <a:gd name="connsiteY2" fmla="*/ 8033 h 8033"/>
                      <a:gd name="connsiteX3" fmla="*/ 0 w 16066"/>
                      <a:gd name="connsiteY3" fmla="*/ 8033 h 80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066" h="8033">
                        <a:moveTo>
                          <a:pt x="0" y="0"/>
                        </a:moveTo>
                        <a:lnTo>
                          <a:pt x="16066" y="0"/>
                        </a:lnTo>
                        <a:lnTo>
                          <a:pt x="16066" y="8033"/>
                        </a:lnTo>
                        <a:lnTo>
                          <a:pt x="0" y="8033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140" name="Freeform: Shape 139">
                    <a:extLst>
                      <a:ext uri="{FF2B5EF4-FFF2-40B4-BE49-F238E27FC236}">
                        <a16:creationId xmlns:a16="http://schemas.microsoft.com/office/drawing/2014/main" id="{D21622DB-F9E5-1576-5710-CBD1B1704EA4}"/>
                      </a:ext>
                    </a:extLst>
                  </p:cNvPr>
                  <p:cNvSpPr/>
                  <p:nvPr/>
                </p:nvSpPr>
                <p:spPr>
                  <a:xfrm rot="-737520">
                    <a:off x="6679635" y="5139235"/>
                    <a:ext cx="16066" cy="8033"/>
                  </a:xfrm>
                  <a:custGeom>
                    <a:avLst/>
                    <a:gdLst>
                      <a:gd name="connsiteX0" fmla="*/ 0 w 16066"/>
                      <a:gd name="connsiteY0" fmla="*/ 0 h 8033"/>
                      <a:gd name="connsiteX1" fmla="*/ 16066 w 16066"/>
                      <a:gd name="connsiteY1" fmla="*/ 0 h 8033"/>
                      <a:gd name="connsiteX2" fmla="*/ 16066 w 16066"/>
                      <a:gd name="connsiteY2" fmla="*/ 8033 h 8033"/>
                      <a:gd name="connsiteX3" fmla="*/ 0 w 16066"/>
                      <a:gd name="connsiteY3" fmla="*/ 8033 h 80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066" h="8033">
                        <a:moveTo>
                          <a:pt x="0" y="0"/>
                        </a:moveTo>
                        <a:lnTo>
                          <a:pt x="16066" y="0"/>
                        </a:lnTo>
                        <a:lnTo>
                          <a:pt x="16066" y="8033"/>
                        </a:lnTo>
                        <a:lnTo>
                          <a:pt x="0" y="8033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141" name="Freeform: Shape 140">
                    <a:extLst>
                      <a:ext uri="{FF2B5EF4-FFF2-40B4-BE49-F238E27FC236}">
                        <a16:creationId xmlns:a16="http://schemas.microsoft.com/office/drawing/2014/main" id="{BA10F70F-8946-FE74-ACFD-FD95B73DAC74}"/>
                      </a:ext>
                    </a:extLst>
                  </p:cNvPr>
                  <p:cNvSpPr/>
                  <p:nvPr/>
                </p:nvSpPr>
                <p:spPr>
                  <a:xfrm rot="-3939779">
                    <a:off x="6845717" y="5125306"/>
                    <a:ext cx="8033" cy="16062"/>
                  </a:xfrm>
                  <a:custGeom>
                    <a:avLst/>
                    <a:gdLst>
                      <a:gd name="connsiteX0" fmla="*/ 0 w 8033"/>
                      <a:gd name="connsiteY0" fmla="*/ 0 h 16062"/>
                      <a:gd name="connsiteX1" fmla="*/ 8033 w 8033"/>
                      <a:gd name="connsiteY1" fmla="*/ 0 h 16062"/>
                      <a:gd name="connsiteX2" fmla="*/ 8033 w 8033"/>
                      <a:gd name="connsiteY2" fmla="*/ 16062 h 16062"/>
                      <a:gd name="connsiteX3" fmla="*/ 0 w 8033"/>
                      <a:gd name="connsiteY3" fmla="*/ 16062 h 160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033" h="16062">
                        <a:moveTo>
                          <a:pt x="0" y="0"/>
                        </a:moveTo>
                        <a:lnTo>
                          <a:pt x="8033" y="0"/>
                        </a:lnTo>
                        <a:lnTo>
                          <a:pt x="8033" y="16062"/>
                        </a:lnTo>
                        <a:lnTo>
                          <a:pt x="0" y="16062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142" name="Freeform: Shape 141">
                    <a:extLst>
                      <a:ext uri="{FF2B5EF4-FFF2-40B4-BE49-F238E27FC236}">
                        <a16:creationId xmlns:a16="http://schemas.microsoft.com/office/drawing/2014/main" id="{FEB29F49-453D-1606-77B6-29A0DF7B01B0}"/>
                      </a:ext>
                    </a:extLst>
                  </p:cNvPr>
                  <p:cNvSpPr/>
                  <p:nvPr/>
                </p:nvSpPr>
                <p:spPr>
                  <a:xfrm rot="-3939360">
                    <a:off x="6896953" y="5148479"/>
                    <a:ext cx="8033" cy="16066"/>
                  </a:xfrm>
                  <a:custGeom>
                    <a:avLst/>
                    <a:gdLst>
                      <a:gd name="connsiteX0" fmla="*/ 0 w 8033"/>
                      <a:gd name="connsiteY0" fmla="*/ 0 h 16066"/>
                      <a:gd name="connsiteX1" fmla="*/ 8033 w 8033"/>
                      <a:gd name="connsiteY1" fmla="*/ 0 h 16066"/>
                      <a:gd name="connsiteX2" fmla="*/ 8033 w 8033"/>
                      <a:gd name="connsiteY2" fmla="*/ 16066 h 16066"/>
                      <a:gd name="connsiteX3" fmla="*/ 0 w 8033"/>
                      <a:gd name="connsiteY3" fmla="*/ 16066 h 160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033" h="16066">
                        <a:moveTo>
                          <a:pt x="0" y="0"/>
                        </a:moveTo>
                        <a:lnTo>
                          <a:pt x="8033" y="0"/>
                        </a:lnTo>
                        <a:lnTo>
                          <a:pt x="8033" y="16066"/>
                        </a:lnTo>
                        <a:lnTo>
                          <a:pt x="0" y="16066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143" name="Freeform: Shape 142">
                    <a:extLst>
                      <a:ext uri="{FF2B5EF4-FFF2-40B4-BE49-F238E27FC236}">
                        <a16:creationId xmlns:a16="http://schemas.microsoft.com/office/drawing/2014/main" id="{46D3223E-EB86-9784-F297-A561A2CA079D}"/>
                      </a:ext>
                    </a:extLst>
                  </p:cNvPr>
                  <p:cNvSpPr/>
                  <p:nvPr/>
                </p:nvSpPr>
                <p:spPr>
                  <a:xfrm rot="-3939779">
                    <a:off x="6820107" y="5113715"/>
                    <a:ext cx="8033" cy="16066"/>
                  </a:xfrm>
                  <a:custGeom>
                    <a:avLst/>
                    <a:gdLst>
                      <a:gd name="connsiteX0" fmla="*/ 0 w 8033"/>
                      <a:gd name="connsiteY0" fmla="*/ 0 h 16066"/>
                      <a:gd name="connsiteX1" fmla="*/ 8033 w 8033"/>
                      <a:gd name="connsiteY1" fmla="*/ 0 h 16066"/>
                      <a:gd name="connsiteX2" fmla="*/ 8033 w 8033"/>
                      <a:gd name="connsiteY2" fmla="*/ 16066 h 16066"/>
                      <a:gd name="connsiteX3" fmla="*/ 0 w 8033"/>
                      <a:gd name="connsiteY3" fmla="*/ 16066 h 160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033" h="16066">
                        <a:moveTo>
                          <a:pt x="0" y="0"/>
                        </a:moveTo>
                        <a:lnTo>
                          <a:pt x="8033" y="0"/>
                        </a:lnTo>
                        <a:lnTo>
                          <a:pt x="8033" y="16066"/>
                        </a:lnTo>
                        <a:lnTo>
                          <a:pt x="0" y="16066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144" name="Freeform: Shape 143">
                    <a:extLst>
                      <a:ext uri="{FF2B5EF4-FFF2-40B4-BE49-F238E27FC236}">
                        <a16:creationId xmlns:a16="http://schemas.microsoft.com/office/drawing/2014/main" id="{01E144AE-7A63-108E-C1D9-E19857BEF984}"/>
                      </a:ext>
                    </a:extLst>
                  </p:cNvPr>
                  <p:cNvSpPr/>
                  <p:nvPr/>
                </p:nvSpPr>
                <p:spPr>
                  <a:xfrm rot="-737520">
                    <a:off x="6707102" y="5133243"/>
                    <a:ext cx="16066" cy="8033"/>
                  </a:xfrm>
                  <a:custGeom>
                    <a:avLst/>
                    <a:gdLst>
                      <a:gd name="connsiteX0" fmla="*/ 0 w 16066"/>
                      <a:gd name="connsiteY0" fmla="*/ 0 h 8033"/>
                      <a:gd name="connsiteX1" fmla="*/ 16066 w 16066"/>
                      <a:gd name="connsiteY1" fmla="*/ 0 h 8033"/>
                      <a:gd name="connsiteX2" fmla="*/ 16066 w 16066"/>
                      <a:gd name="connsiteY2" fmla="*/ 8033 h 8033"/>
                      <a:gd name="connsiteX3" fmla="*/ 0 w 16066"/>
                      <a:gd name="connsiteY3" fmla="*/ 8033 h 80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066" h="8033">
                        <a:moveTo>
                          <a:pt x="0" y="0"/>
                        </a:moveTo>
                        <a:lnTo>
                          <a:pt x="16066" y="0"/>
                        </a:lnTo>
                        <a:lnTo>
                          <a:pt x="16066" y="8033"/>
                        </a:lnTo>
                        <a:lnTo>
                          <a:pt x="0" y="8033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145" name="Freeform: Shape 144">
                    <a:extLst>
                      <a:ext uri="{FF2B5EF4-FFF2-40B4-BE49-F238E27FC236}">
                        <a16:creationId xmlns:a16="http://schemas.microsoft.com/office/drawing/2014/main" id="{69419E0B-38D3-3CEF-A033-BBA046AFDB76}"/>
                      </a:ext>
                    </a:extLst>
                  </p:cNvPr>
                  <p:cNvSpPr/>
                  <p:nvPr/>
                </p:nvSpPr>
                <p:spPr>
                  <a:xfrm rot="-737520">
                    <a:off x="6734573" y="5127251"/>
                    <a:ext cx="16066" cy="8033"/>
                  </a:xfrm>
                  <a:custGeom>
                    <a:avLst/>
                    <a:gdLst>
                      <a:gd name="connsiteX0" fmla="*/ 0 w 16066"/>
                      <a:gd name="connsiteY0" fmla="*/ 0 h 8033"/>
                      <a:gd name="connsiteX1" fmla="*/ 16066 w 16066"/>
                      <a:gd name="connsiteY1" fmla="*/ 0 h 8033"/>
                      <a:gd name="connsiteX2" fmla="*/ 16066 w 16066"/>
                      <a:gd name="connsiteY2" fmla="*/ 8033 h 8033"/>
                      <a:gd name="connsiteX3" fmla="*/ 0 w 16066"/>
                      <a:gd name="connsiteY3" fmla="*/ 8033 h 80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066" h="8033">
                        <a:moveTo>
                          <a:pt x="0" y="0"/>
                        </a:moveTo>
                        <a:lnTo>
                          <a:pt x="16066" y="0"/>
                        </a:lnTo>
                        <a:lnTo>
                          <a:pt x="16066" y="8033"/>
                        </a:lnTo>
                        <a:lnTo>
                          <a:pt x="0" y="8033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</p:grpSp>
          </p:grpSp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7A3C442B-D821-E612-497D-07B5DDEC3824}"/>
                  </a:ext>
                </a:extLst>
              </p:cNvPr>
              <p:cNvSpPr txBox="1"/>
              <p:nvPr/>
            </p:nvSpPr>
            <p:spPr>
              <a:xfrm rot="16200000">
                <a:off x="1430407" y="3782768"/>
                <a:ext cx="7617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>
                    <a:solidFill>
                      <a:schemeClr val="bg1"/>
                    </a:solidFill>
                    <a:latin typeface="Aptos Black" panose="020B0004020202020204" pitchFamily="34" charset="0"/>
                  </a:rPr>
                  <a:t>Node</a:t>
                </a:r>
              </a:p>
            </p:txBody>
          </p:sp>
        </p:grpSp>
        <p:grpSp>
          <p:nvGrpSpPr>
            <p:cNvPr id="177" name="Group 176">
              <a:extLst>
                <a:ext uri="{FF2B5EF4-FFF2-40B4-BE49-F238E27FC236}">
                  <a16:creationId xmlns:a16="http://schemas.microsoft.com/office/drawing/2014/main" id="{FB55C839-9103-28B2-8273-F77A4A14E2B7}"/>
                </a:ext>
              </a:extLst>
            </p:cNvPr>
            <p:cNvGrpSpPr/>
            <p:nvPr/>
          </p:nvGrpSpPr>
          <p:grpSpPr>
            <a:xfrm>
              <a:off x="3958397" y="5032757"/>
              <a:ext cx="2179742" cy="923961"/>
              <a:chOff x="1626615" y="3524851"/>
              <a:chExt cx="2179742" cy="923961"/>
            </a:xfrm>
          </p:grpSpPr>
          <p:sp>
            <p:nvSpPr>
              <p:cNvPr id="178" name="Rectangle: Rounded Corners 177">
                <a:extLst>
                  <a:ext uri="{FF2B5EF4-FFF2-40B4-BE49-F238E27FC236}">
                    <a16:creationId xmlns:a16="http://schemas.microsoft.com/office/drawing/2014/main" id="{9EE46A1E-D0FD-4904-5AFA-198990E4B8FC}"/>
                  </a:ext>
                </a:extLst>
              </p:cNvPr>
              <p:cNvSpPr/>
              <p:nvPr/>
            </p:nvSpPr>
            <p:spPr>
              <a:xfrm>
                <a:off x="1672433" y="3524851"/>
                <a:ext cx="1828005" cy="923961"/>
              </a:xfrm>
              <a:prstGeom prst="roundRect">
                <a:avLst>
                  <a:gd name="adj" fmla="val 14644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/>
                <a:endParaRPr lang="en-GB" sz="1600" b="1" dirty="0"/>
              </a:p>
            </p:txBody>
          </p:sp>
          <p:pic>
            <p:nvPicPr>
              <p:cNvPr id="179" name="Picture 178" descr="A black and white penguin">
                <a:extLst>
                  <a:ext uri="{FF2B5EF4-FFF2-40B4-BE49-F238E27FC236}">
                    <a16:creationId xmlns:a16="http://schemas.microsoft.com/office/drawing/2014/main" id="{D7EAE083-E821-B1BF-8370-F0584B183C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>
                            <a14:foregroundMark x1="54849" y1="16940" x2="57683" y2="3091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95786" y="3753728"/>
                <a:ext cx="427412" cy="427412"/>
              </a:xfrm>
              <a:prstGeom prst="rect">
                <a:avLst/>
              </a:prstGeom>
            </p:spPr>
          </p:pic>
          <p:grpSp>
            <p:nvGrpSpPr>
              <p:cNvPr id="180" name="Group 179">
                <a:extLst>
                  <a:ext uri="{FF2B5EF4-FFF2-40B4-BE49-F238E27FC236}">
                    <a16:creationId xmlns:a16="http://schemas.microsoft.com/office/drawing/2014/main" id="{EEA571D8-B110-43C6-091D-1984BAD7CD15}"/>
                  </a:ext>
                </a:extLst>
              </p:cNvPr>
              <p:cNvGrpSpPr/>
              <p:nvPr/>
            </p:nvGrpSpPr>
            <p:grpSpPr>
              <a:xfrm>
                <a:off x="3194518" y="3736499"/>
                <a:ext cx="611839" cy="520063"/>
                <a:chOff x="3847306" y="4388044"/>
                <a:chExt cx="762000" cy="647700"/>
              </a:xfrm>
            </p:grpSpPr>
            <p:sp>
              <p:nvSpPr>
                <p:cNvPr id="228" name="Rectangle 227">
                  <a:extLst>
                    <a:ext uri="{FF2B5EF4-FFF2-40B4-BE49-F238E27FC236}">
                      <a16:creationId xmlns:a16="http://schemas.microsoft.com/office/drawing/2014/main" id="{EC4BE6CB-61D8-A16C-6608-1F250FAB7676}"/>
                    </a:ext>
                  </a:extLst>
                </p:cNvPr>
                <p:cNvSpPr/>
                <p:nvPr/>
              </p:nvSpPr>
              <p:spPr>
                <a:xfrm>
                  <a:off x="3900488" y="4429125"/>
                  <a:ext cx="657225" cy="45243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29" name="Graphic 12" descr="Monitor with solid fill">
                  <a:extLst>
                    <a:ext uri="{FF2B5EF4-FFF2-40B4-BE49-F238E27FC236}">
                      <a16:creationId xmlns:a16="http://schemas.microsoft.com/office/drawing/2014/main" id="{A10331E6-E2ED-BDCD-ABBE-949CF4EDFEFD}"/>
                    </a:ext>
                  </a:extLst>
                </p:cNvPr>
                <p:cNvSpPr/>
                <p:nvPr/>
              </p:nvSpPr>
              <p:spPr>
                <a:xfrm>
                  <a:off x="3847306" y="4388044"/>
                  <a:ext cx="762000" cy="647700"/>
                </a:xfrm>
                <a:custGeom>
                  <a:avLst/>
                  <a:gdLst>
                    <a:gd name="connsiteX0" fmla="*/ 704850 w 762000"/>
                    <a:gd name="connsiteY0" fmla="*/ 476250 h 647700"/>
                    <a:gd name="connsiteX1" fmla="*/ 57150 w 762000"/>
                    <a:gd name="connsiteY1" fmla="*/ 476250 h 647700"/>
                    <a:gd name="connsiteX2" fmla="*/ 57150 w 762000"/>
                    <a:gd name="connsiteY2" fmla="*/ 57150 h 647700"/>
                    <a:gd name="connsiteX3" fmla="*/ 704850 w 762000"/>
                    <a:gd name="connsiteY3" fmla="*/ 57150 h 647700"/>
                    <a:gd name="connsiteX4" fmla="*/ 704850 w 762000"/>
                    <a:gd name="connsiteY4" fmla="*/ 476250 h 647700"/>
                    <a:gd name="connsiteX5" fmla="*/ 723900 w 762000"/>
                    <a:gd name="connsiteY5" fmla="*/ 0 h 647700"/>
                    <a:gd name="connsiteX6" fmla="*/ 38100 w 762000"/>
                    <a:gd name="connsiteY6" fmla="*/ 0 h 647700"/>
                    <a:gd name="connsiteX7" fmla="*/ 0 w 762000"/>
                    <a:gd name="connsiteY7" fmla="*/ 38100 h 647700"/>
                    <a:gd name="connsiteX8" fmla="*/ 0 w 762000"/>
                    <a:gd name="connsiteY8" fmla="*/ 495300 h 647700"/>
                    <a:gd name="connsiteX9" fmla="*/ 38100 w 762000"/>
                    <a:gd name="connsiteY9" fmla="*/ 533400 h 647700"/>
                    <a:gd name="connsiteX10" fmla="*/ 304800 w 762000"/>
                    <a:gd name="connsiteY10" fmla="*/ 533400 h 647700"/>
                    <a:gd name="connsiteX11" fmla="*/ 304800 w 762000"/>
                    <a:gd name="connsiteY11" fmla="*/ 590550 h 647700"/>
                    <a:gd name="connsiteX12" fmla="*/ 209550 w 762000"/>
                    <a:gd name="connsiteY12" fmla="*/ 590550 h 647700"/>
                    <a:gd name="connsiteX13" fmla="*/ 209550 w 762000"/>
                    <a:gd name="connsiteY13" fmla="*/ 647700 h 647700"/>
                    <a:gd name="connsiteX14" fmla="*/ 552450 w 762000"/>
                    <a:gd name="connsiteY14" fmla="*/ 647700 h 647700"/>
                    <a:gd name="connsiteX15" fmla="*/ 552450 w 762000"/>
                    <a:gd name="connsiteY15" fmla="*/ 590550 h 647700"/>
                    <a:gd name="connsiteX16" fmla="*/ 457200 w 762000"/>
                    <a:gd name="connsiteY16" fmla="*/ 590550 h 647700"/>
                    <a:gd name="connsiteX17" fmla="*/ 457200 w 762000"/>
                    <a:gd name="connsiteY17" fmla="*/ 533400 h 647700"/>
                    <a:gd name="connsiteX18" fmla="*/ 723900 w 762000"/>
                    <a:gd name="connsiteY18" fmla="*/ 533400 h 647700"/>
                    <a:gd name="connsiteX19" fmla="*/ 762000 w 762000"/>
                    <a:gd name="connsiteY19" fmla="*/ 495300 h 647700"/>
                    <a:gd name="connsiteX20" fmla="*/ 762000 w 762000"/>
                    <a:gd name="connsiteY20" fmla="*/ 38100 h 647700"/>
                    <a:gd name="connsiteX21" fmla="*/ 723900 w 762000"/>
                    <a:gd name="connsiteY21" fmla="*/ 0 h 6477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762000" h="647700">
                      <a:moveTo>
                        <a:pt x="704850" y="476250"/>
                      </a:moveTo>
                      <a:lnTo>
                        <a:pt x="57150" y="476250"/>
                      </a:lnTo>
                      <a:lnTo>
                        <a:pt x="57150" y="57150"/>
                      </a:lnTo>
                      <a:lnTo>
                        <a:pt x="704850" y="57150"/>
                      </a:lnTo>
                      <a:lnTo>
                        <a:pt x="704850" y="476250"/>
                      </a:lnTo>
                      <a:close/>
                      <a:moveTo>
                        <a:pt x="723900" y="0"/>
                      </a:moveTo>
                      <a:lnTo>
                        <a:pt x="38100" y="0"/>
                      </a:lnTo>
                      <a:cubicBezTo>
                        <a:pt x="17145" y="0"/>
                        <a:pt x="0" y="17145"/>
                        <a:pt x="0" y="38100"/>
                      </a:cubicBezTo>
                      <a:lnTo>
                        <a:pt x="0" y="495300"/>
                      </a:lnTo>
                      <a:cubicBezTo>
                        <a:pt x="0" y="516255"/>
                        <a:pt x="17145" y="533400"/>
                        <a:pt x="38100" y="533400"/>
                      </a:cubicBezTo>
                      <a:lnTo>
                        <a:pt x="304800" y="533400"/>
                      </a:lnTo>
                      <a:lnTo>
                        <a:pt x="304800" y="590550"/>
                      </a:lnTo>
                      <a:lnTo>
                        <a:pt x="209550" y="590550"/>
                      </a:lnTo>
                      <a:lnTo>
                        <a:pt x="209550" y="647700"/>
                      </a:lnTo>
                      <a:lnTo>
                        <a:pt x="552450" y="647700"/>
                      </a:lnTo>
                      <a:lnTo>
                        <a:pt x="552450" y="590550"/>
                      </a:lnTo>
                      <a:lnTo>
                        <a:pt x="457200" y="590550"/>
                      </a:lnTo>
                      <a:lnTo>
                        <a:pt x="457200" y="533400"/>
                      </a:lnTo>
                      <a:lnTo>
                        <a:pt x="723900" y="533400"/>
                      </a:lnTo>
                      <a:cubicBezTo>
                        <a:pt x="744855" y="533400"/>
                        <a:pt x="762000" y="516255"/>
                        <a:pt x="762000" y="495300"/>
                      </a:cubicBezTo>
                      <a:lnTo>
                        <a:pt x="762000" y="38100"/>
                      </a:lnTo>
                      <a:cubicBezTo>
                        <a:pt x="762000" y="17145"/>
                        <a:pt x="744855" y="0"/>
                        <a:pt x="72390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ln w="3969" cap="flat">
                  <a:gradFill flip="none" rotWithShape="1">
                    <a:gsLst>
                      <a:gs pos="0">
                        <a:srgbClr val="3604DB"/>
                      </a:gs>
                      <a:gs pos="100000">
                        <a:srgbClr val="B534C4"/>
                      </a:gs>
                    </a:gsLst>
                    <a:lin ang="0" scaled="1"/>
                    <a:tileRect/>
                  </a:gradFill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GB"/>
                </a:p>
              </p:txBody>
            </p:sp>
            <p:sp>
              <p:nvSpPr>
                <p:cNvPr id="230" name="Freeform: Shape 229">
                  <a:extLst>
                    <a:ext uri="{FF2B5EF4-FFF2-40B4-BE49-F238E27FC236}">
                      <a16:creationId xmlns:a16="http://schemas.microsoft.com/office/drawing/2014/main" id="{61325950-B457-9685-AC17-2F855C5ED207}"/>
                    </a:ext>
                  </a:extLst>
                </p:cNvPr>
                <p:cNvSpPr/>
                <p:nvPr/>
              </p:nvSpPr>
              <p:spPr>
                <a:xfrm>
                  <a:off x="4075679" y="4502044"/>
                  <a:ext cx="305254" cy="306600"/>
                </a:xfrm>
                <a:custGeom>
                  <a:avLst/>
                  <a:gdLst>
                    <a:gd name="connsiteX0" fmla="*/ 123439 w 305254"/>
                    <a:gd name="connsiteY0" fmla="*/ 306600 h 306600"/>
                    <a:gd name="connsiteX1" fmla="*/ 305255 w 305254"/>
                    <a:gd name="connsiteY1" fmla="*/ 262716 h 306600"/>
                    <a:gd name="connsiteX2" fmla="*/ 305255 w 305254"/>
                    <a:gd name="connsiteY2" fmla="*/ 63015 h 306600"/>
                    <a:gd name="connsiteX3" fmla="*/ 172927 w 305254"/>
                    <a:gd name="connsiteY3" fmla="*/ 0 h 306600"/>
                    <a:gd name="connsiteX4" fmla="*/ 0 w 305254"/>
                    <a:gd name="connsiteY4" fmla="*/ 37731 h 306600"/>
                    <a:gd name="connsiteX5" fmla="*/ 0 w 305254"/>
                    <a:gd name="connsiteY5" fmla="*/ 240135 h 306600"/>
                    <a:gd name="connsiteX6" fmla="*/ 170007 w 305254"/>
                    <a:gd name="connsiteY6" fmla="*/ 25304 h 306600"/>
                    <a:gd name="connsiteX7" fmla="*/ 256514 w 305254"/>
                    <a:gd name="connsiteY7" fmla="*/ 66497 h 306600"/>
                    <a:gd name="connsiteX8" fmla="*/ 186483 w 305254"/>
                    <a:gd name="connsiteY8" fmla="*/ 82194 h 306600"/>
                    <a:gd name="connsiteX9" fmla="*/ 126845 w 305254"/>
                    <a:gd name="connsiteY9" fmla="*/ 95561 h 306600"/>
                    <a:gd name="connsiteX10" fmla="*/ 46439 w 305254"/>
                    <a:gd name="connsiteY10" fmla="*/ 52263 h 306600"/>
                    <a:gd name="connsiteX11" fmla="*/ 24099 w 305254"/>
                    <a:gd name="connsiteY11" fmla="*/ 225740 h 306600"/>
                    <a:gd name="connsiteX12" fmla="*/ 24099 w 305254"/>
                    <a:gd name="connsiteY12" fmla="*/ 67606 h 306600"/>
                    <a:gd name="connsiteX13" fmla="*/ 113045 w 305254"/>
                    <a:gd name="connsiteY13" fmla="*/ 115503 h 306600"/>
                    <a:gd name="connsiteX14" fmla="*/ 113045 w 305254"/>
                    <a:gd name="connsiteY14" fmla="*/ 273637 h 306600"/>
                    <a:gd name="connsiteX15" fmla="*/ 281156 w 305254"/>
                    <a:gd name="connsiteY15" fmla="*/ 243742 h 306600"/>
                    <a:gd name="connsiteX16" fmla="*/ 137144 w 305254"/>
                    <a:gd name="connsiteY16" fmla="*/ 278505 h 306600"/>
                    <a:gd name="connsiteX17" fmla="*/ 137144 w 305254"/>
                    <a:gd name="connsiteY17" fmla="*/ 117953 h 306600"/>
                    <a:gd name="connsiteX18" fmla="*/ 199737 w 305254"/>
                    <a:gd name="connsiteY18" fmla="*/ 103919 h 306600"/>
                    <a:gd name="connsiteX19" fmla="*/ 281156 w 305254"/>
                    <a:gd name="connsiteY19" fmla="*/ 85672 h 306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305254" h="306600">
                      <a:moveTo>
                        <a:pt x="123439" y="306600"/>
                      </a:moveTo>
                      <a:lnTo>
                        <a:pt x="305255" y="262716"/>
                      </a:lnTo>
                      <a:lnTo>
                        <a:pt x="305255" y="63015"/>
                      </a:lnTo>
                      <a:lnTo>
                        <a:pt x="172927" y="0"/>
                      </a:lnTo>
                      <a:lnTo>
                        <a:pt x="0" y="37731"/>
                      </a:lnTo>
                      <a:lnTo>
                        <a:pt x="0" y="240135"/>
                      </a:lnTo>
                      <a:close/>
                      <a:moveTo>
                        <a:pt x="170007" y="25304"/>
                      </a:moveTo>
                      <a:lnTo>
                        <a:pt x="256514" y="66497"/>
                      </a:lnTo>
                      <a:lnTo>
                        <a:pt x="186483" y="82194"/>
                      </a:lnTo>
                      <a:lnTo>
                        <a:pt x="126845" y="95561"/>
                      </a:lnTo>
                      <a:lnTo>
                        <a:pt x="46439" y="52263"/>
                      </a:lnTo>
                      <a:close/>
                      <a:moveTo>
                        <a:pt x="24099" y="225740"/>
                      </a:moveTo>
                      <a:lnTo>
                        <a:pt x="24099" y="67606"/>
                      </a:lnTo>
                      <a:lnTo>
                        <a:pt x="113045" y="115503"/>
                      </a:lnTo>
                      <a:lnTo>
                        <a:pt x="113045" y="273637"/>
                      </a:lnTo>
                      <a:close/>
                      <a:moveTo>
                        <a:pt x="281156" y="243742"/>
                      </a:moveTo>
                      <a:lnTo>
                        <a:pt x="137144" y="278505"/>
                      </a:lnTo>
                      <a:lnTo>
                        <a:pt x="137144" y="117953"/>
                      </a:lnTo>
                      <a:lnTo>
                        <a:pt x="199737" y="103919"/>
                      </a:lnTo>
                      <a:lnTo>
                        <a:pt x="281156" y="85672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ln w="3969" cap="flat">
                  <a:gradFill flip="none" rotWithShape="1">
                    <a:gsLst>
                      <a:gs pos="0">
                        <a:srgbClr val="3604DB"/>
                      </a:gs>
                      <a:gs pos="100000">
                        <a:srgbClr val="B534C4"/>
                      </a:gs>
                    </a:gsLst>
                    <a:lin ang="0" scaled="1"/>
                    <a:tileRect/>
                  </a:gra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</p:grpSp>
          <p:grpSp>
            <p:nvGrpSpPr>
              <p:cNvPr id="181" name="Group 180">
                <a:extLst>
                  <a:ext uri="{FF2B5EF4-FFF2-40B4-BE49-F238E27FC236}">
                    <a16:creationId xmlns:a16="http://schemas.microsoft.com/office/drawing/2014/main" id="{007A184B-7A89-36DB-C78E-8F370006DC95}"/>
                  </a:ext>
                </a:extLst>
              </p:cNvPr>
              <p:cNvGrpSpPr/>
              <p:nvPr/>
            </p:nvGrpSpPr>
            <p:grpSpPr>
              <a:xfrm>
                <a:off x="2074368" y="3701185"/>
                <a:ext cx="639674" cy="590690"/>
                <a:chOff x="6305901" y="4633923"/>
                <a:chExt cx="639674" cy="590690"/>
              </a:xfrm>
              <a:gradFill flip="none" rotWithShape="1">
                <a:gsLst>
                  <a:gs pos="0">
                    <a:srgbClr val="3604DB"/>
                  </a:gs>
                  <a:gs pos="100000">
                    <a:srgbClr val="B534C4"/>
                  </a:gs>
                </a:gsLst>
                <a:lin ang="0" scaled="1"/>
                <a:tileRect/>
              </a:gradFill>
            </p:grpSpPr>
            <p:grpSp>
              <p:nvGrpSpPr>
                <p:cNvPr id="183" name="Graphic 10" descr="Cube with solid fill">
                  <a:extLst>
                    <a:ext uri="{FF2B5EF4-FFF2-40B4-BE49-F238E27FC236}">
                      <a16:creationId xmlns:a16="http://schemas.microsoft.com/office/drawing/2014/main" id="{51C8C92C-3CBB-78F6-982F-6B76AB2ECAF1}"/>
                    </a:ext>
                  </a:extLst>
                </p:cNvPr>
                <p:cNvGrpSpPr/>
                <p:nvPr/>
              </p:nvGrpSpPr>
              <p:grpSpPr>
                <a:xfrm>
                  <a:off x="6305901" y="4900173"/>
                  <a:ext cx="305254" cy="306600"/>
                  <a:chOff x="6305901" y="4900173"/>
                  <a:chExt cx="305254" cy="306600"/>
                </a:xfrm>
                <a:grpFill/>
              </p:grpSpPr>
              <p:sp>
                <p:nvSpPr>
                  <p:cNvPr id="214" name="Freeform: Shape 213">
                    <a:extLst>
                      <a:ext uri="{FF2B5EF4-FFF2-40B4-BE49-F238E27FC236}">
                        <a16:creationId xmlns:a16="http://schemas.microsoft.com/office/drawing/2014/main" id="{F7941200-2616-4167-FFD5-1D0C66DEF7BA}"/>
                      </a:ext>
                    </a:extLst>
                  </p:cNvPr>
                  <p:cNvSpPr/>
                  <p:nvPr/>
                </p:nvSpPr>
                <p:spPr>
                  <a:xfrm>
                    <a:off x="6305901" y="4900173"/>
                    <a:ext cx="305254" cy="306600"/>
                  </a:xfrm>
                  <a:custGeom>
                    <a:avLst/>
                    <a:gdLst>
                      <a:gd name="connsiteX0" fmla="*/ 123439 w 305254"/>
                      <a:gd name="connsiteY0" fmla="*/ 306600 h 306600"/>
                      <a:gd name="connsiteX1" fmla="*/ 305255 w 305254"/>
                      <a:gd name="connsiteY1" fmla="*/ 262716 h 306600"/>
                      <a:gd name="connsiteX2" fmla="*/ 305255 w 305254"/>
                      <a:gd name="connsiteY2" fmla="*/ 63015 h 306600"/>
                      <a:gd name="connsiteX3" fmla="*/ 172927 w 305254"/>
                      <a:gd name="connsiteY3" fmla="*/ 0 h 306600"/>
                      <a:gd name="connsiteX4" fmla="*/ 0 w 305254"/>
                      <a:gd name="connsiteY4" fmla="*/ 37731 h 306600"/>
                      <a:gd name="connsiteX5" fmla="*/ 0 w 305254"/>
                      <a:gd name="connsiteY5" fmla="*/ 240135 h 306600"/>
                      <a:gd name="connsiteX6" fmla="*/ 170007 w 305254"/>
                      <a:gd name="connsiteY6" fmla="*/ 25304 h 306600"/>
                      <a:gd name="connsiteX7" fmla="*/ 256514 w 305254"/>
                      <a:gd name="connsiteY7" fmla="*/ 66497 h 306600"/>
                      <a:gd name="connsiteX8" fmla="*/ 186483 w 305254"/>
                      <a:gd name="connsiteY8" fmla="*/ 82194 h 306600"/>
                      <a:gd name="connsiteX9" fmla="*/ 126845 w 305254"/>
                      <a:gd name="connsiteY9" fmla="*/ 95561 h 306600"/>
                      <a:gd name="connsiteX10" fmla="*/ 46439 w 305254"/>
                      <a:gd name="connsiteY10" fmla="*/ 52263 h 306600"/>
                      <a:gd name="connsiteX11" fmla="*/ 24099 w 305254"/>
                      <a:gd name="connsiteY11" fmla="*/ 225740 h 306600"/>
                      <a:gd name="connsiteX12" fmla="*/ 24099 w 305254"/>
                      <a:gd name="connsiteY12" fmla="*/ 67606 h 306600"/>
                      <a:gd name="connsiteX13" fmla="*/ 113045 w 305254"/>
                      <a:gd name="connsiteY13" fmla="*/ 115503 h 306600"/>
                      <a:gd name="connsiteX14" fmla="*/ 113045 w 305254"/>
                      <a:gd name="connsiteY14" fmla="*/ 273637 h 306600"/>
                      <a:gd name="connsiteX15" fmla="*/ 281156 w 305254"/>
                      <a:gd name="connsiteY15" fmla="*/ 243742 h 306600"/>
                      <a:gd name="connsiteX16" fmla="*/ 137144 w 305254"/>
                      <a:gd name="connsiteY16" fmla="*/ 278505 h 306600"/>
                      <a:gd name="connsiteX17" fmla="*/ 137144 w 305254"/>
                      <a:gd name="connsiteY17" fmla="*/ 117953 h 306600"/>
                      <a:gd name="connsiteX18" fmla="*/ 199737 w 305254"/>
                      <a:gd name="connsiteY18" fmla="*/ 103919 h 306600"/>
                      <a:gd name="connsiteX19" fmla="*/ 281156 w 305254"/>
                      <a:gd name="connsiteY19" fmla="*/ 85672 h 3066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305254" h="306600">
                        <a:moveTo>
                          <a:pt x="123439" y="306600"/>
                        </a:moveTo>
                        <a:lnTo>
                          <a:pt x="305255" y="262716"/>
                        </a:lnTo>
                        <a:lnTo>
                          <a:pt x="305255" y="63015"/>
                        </a:lnTo>
                        <a:lnTo>
                          <a:pt x="172927" y="0"/>
                        </a:lnTo>
                        <a:lnTo>
                          <a:pt x="0" y="37731"/>
                        </a:lnTo>
                        <a:lnTo>
                          <a:pt x="0" y="240135"/>
                        </a:lnTo>
                        <a:close/>
                        <a:moveTo>
                          <a:pt x="170007" y="25304"/>
                        </a:moveTo>
                        <a:lnTo>
                          <a:pt x="256514" y="66497"/>
                        </a:lnTo>
                        <a:lnTo>
                          <a:pt x="186483" y="82194"/>
                        </a:lnTo>
                        <a:lnTo>
                          <a:pt x="126845" y="95561"/>
                        </a:lnTo>
                        <a:lnTo>
                          <a:pt x="46439" y="52263"/>
                        </a:lnTo>
                        <a:close/>
                        <a:moveTo>
                          <a:pt x="24099" y="225740"/>
                        </a:moveTo>
                        <a:lnTo>
                          <a:pt x="24099" y="67606"/>
                        </a:lnTo>
                        <a:lnTo>
                          <a:pt x="113045" y="115503"/>
                        </a:lnTo>
                        <a:lnTo>
                          <a:pt x="113045" y="273637"/>
                        </a:lnTo>
                        <a:close/>
                        <a:moveTo>
                          <a:pt x="281156" y="243742"/>
                        </a:moveTo>
                        <a:lnTo>
                          <a:pt x="137144" y="278505"/>
                        </a:lnTo>
                        <a:lnTo>
                          <a:pt x="137144" y="117953"/>
                        </a:lnTo>
                        <a:lnTo>
                          <a:pt x="199737" y="103919"/>
                        </a:lnTo>
                        <a:lnTo>
                          <a:pt x="281156" y="85672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215" name="Freeform: Shape 214">
                    <a:extLst>
                      <a:ext uri="{FF2B5EF4-FFF2-40B4-BE49-F238E27FC236}">
                        <a16:creationId xmlns:a16="http://schemas.microsoft.com/office/drawing/2014/main" id="{2BA0C339-AB42-EC28-66D8-B206566DDF94}"/>
                      </a:ext>
                    </a:extLst>
                  </p:cNvPr>
                  <p:cNvSpPr/>
                  <p:nvPr/>
                </p:nvSpPr>
                <p:spPr>
                  <a:xfrm>
                    <a:off x="6473349" y="4933655"/>
                    <a:ext cx="8033" cy="16066"/>
                  </a:xfrm>
                  <a:custGeom>
                    <a:avLst/>
                    <a:gdLst>
                      <a:gd name="connsiteX0" fmla="*/ 0 w 8033"/>
                      <a:gd name="connsiteY0" fmla="*/ 0 h 16066"/>
                      <a:gd name="connsiteX1" fmla="*/ 8033 w 8033"/>
                      <a:gd name="connsiteY1" fmla="*/ 0 h 16066"/>
                      <a:gd name="connsiteX2" fmla="*/ 8033 w 8033"/>
                      <a:gd name="connsiteY2" fmla="*/ 16066 h 16066"/>
                      <a:gd name="connsiteX3" fmla="*/ 0 w 8033"/>
                      <a:gd name="connsiteY3" fmla="*/ 16066 h 160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033" h="16066">
                        <a:moveTo>
                          <a:pt x="0" y="0"/>
                        </a:moveTo>
                        <a:lnTo>
                          <a:pt x="8033" y="0"/>
                        </a:lnTo>
                        <a:lnTo>
                          <a:pt x="8033" y="16066"/>
                        </a:lnTo>
                        <a:lnTo>
                          <a:pt x="0" y="16066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216" name="Freeform: Shape 215">
                    <a:extLst>
                      <a:ext uri="{FF2B5EF4-FFF2-40B4-BE49-F238E27FC236}">
                        <a16:creationId xmlns:a16="http://schemas.microsoft.com/office/drawing/2014/main" id="{8A758DA0-9CF6-1D38-EFFC-75BDDFA272B9}"/>
                      </a:ext>
                    </a:extLst>
                  </p:cNvPr>
                  <p:cNvSpPr/>
                  <p:nvPr/>
                </p:nvSpPr>
                <p:spPr>
                  <a:xfrm>
                    <a:off x="6473349" y="5018001"/>
                    <a:ext cx="8033" cy="16066"/>
                  </a:xfrm>
                  <a:custGeom>
                    <a:avLst/>
                    <a:gdLst>
                      <a:gd name="connsiteX0" fmla="*/ 0 w 8033"/>
                      <a:gd name="connsiteY0" fmla="*/ 0 h 16066"/>
                      <a:gd name="connsiteX1" fmla="*/ 8033 w 8033"/>
                      <a:gd name="connsiteY1" fmla="*/ 0 h 16066"/>
                      <a:gd name="connsiteX2" fmla="*/ 8033 w 8033"/>
                      <a:gd name="connsiteY2" fmla="*/ 16066 h 16066"/>
                      <a:gd name="connsiteX3" fmla="*/ 0 w 8033"/>
                      <a:gd name="connsiteY3" fmla="*/ 16066 h 160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033" h="16066">
                        <a:moveTo>
                          <a:pt x="0" y="0"/>
                        </a:moveTo>
                        <a:lnTo>
                          <a:pt x="8033" y="0"/>
                        </a:lnTo>
                        <a:lnTo>
                          <a:pt x="8033" y="16066"/>
                        </a:lnTo>
                        <a:lnTo>
                          <a:pt x="0" y="16066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217" name="Freeform: Shape 216">
                    <a:extLst>
                      <a:ext uri="{FF2B5EF4-FFF2-40B4-BE49-F238E27FC236}">
                        <a16:creationId xmlns:a16="http://schemas.microsoft.com/office/drawing/2014/main" id="{085641C6-DA3D-41DB-ACA9-34FF0980390E}"/>
                      </a:ext>
                    </a:extLst>
                  </p:cNvPr>
                  <p:cNvSpPr/>
                  <p:nvPr/>
                </p:nvSpPr>
                <p:spPr>
                  <a:xfrm>
                    <a:off x="6473349" y="5046117"/>
                    <a:ext cx="8033" cy="16066"/>
                  </a:xfrm>
                  <a:custGeom>
                    <a:avLst/>
                    <a:gdLst>
                      <a:gd name="connsiteX0" fmla="*/ 0 w 8033"/>
                      <a:gd name="connsiteY0" fmla="*/ 0 h 16066"/>
                      <a:gd name="connsiteX1" fmla="*/ 8033 w 8033"/>
                      <a:gd name="connsiteY1" fmla="*/ 0 h 16066"/>
                      <a:gd name="connsiteX2" fmla="*/ 8033 w 8033"/>
                      <a:gd name="connsiteY2" fmla="*/ 16066 h 16066"/>
                      <a:gd name="connsiteX3" fmla="*/ 0 w 8033"/>
                      <a:gd name="connsiteY3" fmla="*/ 16066 h 160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033" h="16066">
                        <a:moveTo>
                          <a:pt x="0" y="0"/>
                        </a:moveTo>
                        <a:lnTo>
                          <a:pt x="8033" y="0"/>
                        </a:lnTo>
                        <a:lnTo>
                          <a:pt x="8033" y="16066"/>
                        </a:lnTo>
                        <a:lnTo>
                          <a:pt x="0" y="16066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218" name="Freeform: Shape 217">
                    <a:extLst>
                      <a:ext uri="{FF2B5EF4-FFF2-40B4-BE49-F238E27FC236}">
                        <a16:creationId xmlns:a16="http://schemas.microsoft.com/office/drawing/2014/main" id="{526D1AA6-4426-7E14-7939-85B1EF1D0D28}"/>
                      </a:ext>
                    </a:extLst>
                  </p:cNvPr>
                  <p:cNvSpPr/>
                  <p:nvPr/>
                </p:nvSpPr>
                <p:spPr>
                  <a:xfrm>
                    <a:off x="6473349" y="4961770"/>
                    <a:ext cx="8033" cy="16066"/>
                  </a:xfrm>
                  <a:custGeom>
                    <a:avLst/>
                    <a:gdLst>
                      <a:gd name="connsiteX0" fmla="*/ 0 w 8033"/>
                      <a:gd name="connsiteY0" fmla="*/ 0 h 16066"/>
                      <a:gd name="connsiteX1" fmla="*/ 8033 w 8033"/>
                      <a:gd name="connsiteY1" fmla="*/ 0 h 16066"/>
                      <a:gd name="connsiteX2" fmla="*/ 8033 w 8033"/>
                      <a:gd name="connsiteY2" fmla="*/ 16066 h 16066"/>
                      <a:gd name="connsiteX3" fmla="*/ 0 w 8033"/>
                      <a:gd name="connsiteY3" fmla="*/ 16066 h 160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033" h="16066">
                        <a:moveTo>
                          <a:pt x="0" y="0"/>
                        </a:moveTo>
                        <a:lnTo>
                          <a:pt x="8033" y="0"/>
                        </a:lnTo>
                        <a:lnTo>
                          <a:pt x="8033" y="16066"/>
                        </a:lnTo>
                        <a:lnTo>
                          <a:pt x="0" y="16066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219" name="Freeform: Shape 218">
                    <a:extLst>
                      <a:ext uri="{FF2B5EF4-FFF2-40B4-BE49-F238E27FC236}">
                        <a16:creationId xmlns:a16="http://schemas.microsoft.com/office/drawing/2014/main" id="{02F9DDB1-88E5-E04B-791F-39F1E5120C04}"/>
                      </a:ext>
                    </a:extLst>
                  </p:cNvPr>
                  <p:cNvSpPr/>
                  <p:nvPr/>
                </p:nvSpPr>
                <p:spPr>
                  <a:xfrm>
                    <a:off x="6473349" y="5074233"/>
                    <a:ext cx="8033" cy="16066"/>
                  </a:xfrm>
                  <a:custGeom>
                    <a:avLst/>
                    <a:gdLst>
                      <a:gd name="connsiteX0" fmla="*/ 0 w 8033"/>
                      <a:gd name="connsiteY0" fmla="*/ 0 h 16066"/>
                      <a:gd name="connsiteX1" fmla="*/ 8033 w 8033"/>
                      <a:gd name="connsiteY1" fmla="*/ 0 h 16066"/>
                      <a:gd name="connsiteX2" fmla="*/ 8033 w 8033"/>
                      <a:gd name="connsiteY2" fmla="*/ 16066 h 16066"/>
                      <a:gd name="connsiteX3" fmla="*/ 0 w 8033"/>
                      <a:gd name="connsiteY3" fmla="*/ 16066 h 160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033" h="16066">
                        <a:moveTo>
                          <a:pt x="0" y="0"/>
                        </a:moveTo>
                        <a:lnTo>
                          <a:pt x="8033" y="0"/>
                        </a:lnTo>
                        <a:lnTo>
                          <a:pt x="8033" y="16066"/>
                        </a:lnTo>
                        <a:lnTo>
                          <a:pt x="0" y="16066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220" name="Freeform: Shape 219">
                    <a:extLst>
                      <a:ext uri="{FF2B5EF4-FFF2-40B4-BE49-F238E27FC236}">
                        <a16:creationId xmlns:a16="http://schemas.microsoft.com/office/drawing/2014/main" id="{A47B8ED6-C67E-D470-E3B9-E7713AEE779A}"/>
                      </a:ext>
                    </a:extLst>
                  </p:cNvPr>
                  <p:cNvSpPr/>
                  <p:nvPr/>
                </p:nvSpPr>
                <p:spPr>
                  <a:xfrm rot="-3939360">
                    <a:off x="6536917" y="5119050"/>
                    <a:ext cx="8033" cy="16066"/>
                  </a:xfrm>
                  <a:custGeom>
                    <a:avLst/>
                    <a:gdLst>
                      <a:gd name="connsiteX0" fmla="*/ 0 w 8033"/>
                      <a:gd name="connsiteY0" fmla="*/ 0 h 16066"/>
                      <a:gd name="connsiteX1" fmla="*/ 8033 w 8033"/>
                      <a:gd name="connsiteY1" fmla="*/ 0 h 16066"/>
                      <a:gd name="connsiteX2" fmla="*/ 8033 w 8033"/>
                      <a:gd name="connsiteY2" fmla="*/ 16066 h 16066"/>
                      <a:gd name="connsiteX3" fmla="*/ 0 w 8033"/>
                      <a:gd name="connsiteY3" fmla="*/ 16066 h 160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033" h="16066">
                        <a:moveTo>
                          <a:pt x="0" y="0"/>
                        </a:moveTo>
                        <a:lnTo>
                          <a:pt x="8033" y="0"/>
                        </a:lnTo>
                        <a:lnTo>
                          <a:pt x="8033" y="16066"/>
                        </a:lnTo>
                        <a:lnTo>
                          <a:pt x="0" y="16066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221" name="Freeform: Shape 220">
                    <a:extLst>
                      <a:ext uri="{FF2B5EF4-FFF2-40B4-BE49-F238E27FC236}">
                        <a16:creationId xmlns:a16="http://schemas.microsoft.com/office/drawing/2014/main" id="{4B885901-DBE9-5E00-2CE2-2AA7DD198931}"/>
                      </a:ext>
                    </a:extLst>
                  </p:cNvPr>
                  <p:cNvSpPr/>
                  <p:nvPr/>
                </p:nvSpPr>
                <p:spPr>
                  <a:xfrm rot="-737520">
                    <a:off x="6455091" y="5097420"/>
                    <a:ext cx="16066" cy="8033"/>
                  </a:xfrm>
                  <a:custGeom>
                    <a:avLst/>
                    <a:gdLst>
                      <a:gd name="connsiteX0" fmla="*/ 0 w 16066"/>
                      <a:gd name="connsiteY0" fmla="*/ 0 h 8033"/>
                      <a:gd name="connsiteX1" fmla="*/ 16066 w 16066"/>
                      <a:gd name="connsiteY1" fmla="*/ 0 h 8033"/>
                      <a:gd name="connsiteX2" fmla="*/ 16066 w 16066"/>
                      <a:gd name="connsiteY2" fmla="*/ 8033 h 8033"/>
                      <a:gd name="connsiteX3" fmla="*/ 0 w 16066"/>
                      <a:gd name="connsiteY3" fmla="*/ 8033 h 80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066" h="8033">
                        <a:moveTo>
                          <a:pt x="0" y="0"/>
                        </a:moveTo>
                        <a:lnTo>
                          <a:pt x="16066" y="0"/>
                        </a:lnTo>
                        <a:lnTo>
                          <a:pt x="16066" y="8033"/>
                        </a:lnTo>
                        <a:lnTo>
                          <a:pt x="0" y="8033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 dirty="0"/>
                  </a:p>
                </p:txBody>
              </p:sp>
              <p:sp>
                <p:nvSpPr>
                  <p:cNvPr id="222" name="Freeform: Shape 221">
                    <a:extLst>
                      <a:ext uri="{FF2B5EF4-FFF2-40B4-BE49-F238E27FC236}">
                        <a16:creationId xmlns:a16="http://schemas.microsoft.com/office/drawing/2014/main" id="{9273D161-B575-B17D-C6E1-66BC334C5B81}"/>
                      </a:ext>
                    </a:extLst>
                  </p:cNvPr>
                  <p:cNvSpPr/>
                  <p:nvPr/>
                </p:nvSpPr>
                <p:spPr>
                  <a:xfrm rot="-737520">
                    <a:off x="6345215" y="5121395"/>
                    <a:ext cx="16066" cy="8033"/>
                  </a:xfrm>
                  <a:custGeom>
                    <a:avLst/>
                    <a:gdLst>
                      <a:gd name="connsiteX0" fmla="*/ 0 w 16066"/>
                      <a:gd name="connsiteY0" fmla="*/ 0 h 8033"/>
                      <a:gd name="connsiteX1" fmla="*/ 16066 w 16066"/>
                      <a:gd name="connsiteY1" fmla="*/ 0 h 8033"/>
                      <a:gd name="connsiteX2" fmla="*/ 16066 w 16066"/>
                      <a:gd name="connsiteY2" fmla="*/ 8033 h 8033"/>
                      <a:gd name="connsiteX3" fmla="*/ 0 w 16066"/>
                      <a:gd name="connsiteY3" fmla="*/ 8033 h 80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066" h="8033">
                        <a:moveTo>
                          <a:pt x="0" y="0"/>
                        </a:moveTo>
                        <a:lnTo>
                          <a:pt x="16066" y="0"/>
                        </a:lnTo>
                        <a:lnTo>
                          <a:pt x="16066" y="8033"/>
                        </a:lnTo>
                        <a:lnTo>
                          <a:pt x="0" y="8033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223" name="Freeform: Shape 222">
                    <a:extLst>
                      <a:ext uri="{FF2B5EF4-FFF2-40B4-BE49-F238E27FC236}">
                        <a16:creationId xmlns:a16="http://schemas.microsoft.com/office/drawing/2014/main" id="{0D5ACC4D-0CE6-0BA5-35E1-2E25D254274F}"/>
                      </a:ext>
                    </a:extLst>
                  </p:cNvPr>
                  <p:cNvSpPr/>
                  <p:nvPr/>
                </p:nvSpPr>
                <p:spPr>
                  <a:xfrm rot="-3939779">
                    <a:off x="6511297" y="5107466"/>
                    <a:ext cx="8033" cy="16062"/>
                  </a:xfrm>
                  <a:custGeom>
                    <a:avLst/>
                    <a:gdLst>
                      <a:gd name="connsiteX0" fmla="*/ 0 w 8033"/>
                      <a:gd name="connsiteY0" fmla="*/ 0 h 16062"/>
                      <a:gd name="connsiteX1" fmla="*/ 8033 w 8033"/>
                      <a:gd name="connsiteY1" fmla="*/ 0 h 16062"/>
                      <a:gd name="connsiteX2" fmla="*/ 8033 w 8033"/>
                      <a:gd name="connsiteY2" fmla="*/ 16062 h 16062"/>
                      <a:gd name="connsiteX3" fmla="*/ 0 w 8033"/>
                      <a:gd name="connsiteY3" fmla="*/ 16062 h 160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033" h="16062">
                        <a:moveTo>
                          <a:pt x="0" y="0"/>
                        </a:moveTo>
                        <a:lnTo>
                          <a:pt x="8033" y="0"/>
                        </a:lnTo>
                        <a:lnTo>
                          <a:pt x="8033" y="16062"/>
                        </a:lnTo>
                        <a:lnTo>
                          <a:pt x="0" y="16062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224" name="Freeform: Shape 223">
                    <a:extLst>
                      <a:ext uri="{FF2B5EF4-FFF2-40B4-BE49-F238E27FC236}">
                        <a16:creationId xmlns:a16="http://schemas.microsoft.com/office/drawing/2014/main" id="{16B3B607-16EB-0B26-426A-2A16BD093A80}"/>
                      </a:ext>
                    </a:extLst>
                  </p:cNvPr>
                  <p:cNvSpPr/>
                  <p:nvPr/>
                </p:nvSpPr>
                <p:spPr>
                  <a:xfrm rot="-3939360">
                    <a:off x="6562533" y="5130639"/>
                    <a:ext cx="8033" cy="16066"/>
                  </a:xfrm>
                  <a:custGeom>
                    <a:avLst/>
                    <a:gdLst>
                      <a:gd name="connsiteX0" fmla="*/ 0 w 8033"/>
                      <a:gd name="connsiteY0" fmla="*/ 0 h 16066"/>
                      <a:gd name="connsiteX1" fmla="*/ 8033 w 8033"/>
                      <a:gd name="connsiteY1" fmla="*/ 0 h 16066"/>
                      <a:gd name="connsiteX2" fmla="*/ 8033 w 8033"/>
                      <a:gd name="connsiteY2" fmla="*/ 16066 h 16066"/>
                      <a:gd name="connsiteX3" fmla="*/ 0 w 8033"/>
                      <a:gd name="connsiteY3" fmla="*/ 16066 h 160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033" h="16066">
                        <a:moveTo>
                          <a:pt x="0" y="0"/>
                        </a:moveTo>
                        <a:lnTo>
                          <a:pt x="8033" y="0"/>
                        </a:lnTo>
                        <a:lnTo>
                          <a:pt x="8033" y="16066"/>
                        </a:lnTo>
                        <a:lnTo>
                          <a:pt x="0" y="16066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225" name="Freeform: Shape 224">
                    <a:extLst>
                      <a:ext uri="{FF2B5EF4-FFF2-40B4-BE49-F238E27FC236}">
                        <a16:creationId xmlns:a16="http://schemas.microsoft.com/office/drawing/2014/main" id="{FAD3E3AB-F982-4655-244E-FC8DBF0946A3}"/>
                      </a:ext>
                    </a:extLst>
                  </p:cNvPr>
                  <p:cNvSpPr/>
                  <p:nvPr/>
                </p:nvSpPr>
                <p:spPr>
                  <a:xfrm rot="-3939779">
                    <a:off x="6485687" y="5095875"/>
                    <a:ext cx="8033" cy="16066"/>
                  </a:xfrm>
                  <a:custGeom>
                    <a:avLst/>
                    <a:gdLst>
                      <a:gd name="connsiteX0" fmla="*/ 0 w 8033"/>
                      <a:gd name="connsiteY0" fmla="*/ 0 h 16066"/>
                      <a:gd name="connsiteX1" fmla="*/ 8033 w 8033"/>
                      <a:gd name="connsiteY1" fmla="*/ 0 h 16066"/>
                      <a:gd name="connsiteX2" fmla="*/ 8033 w 8033"/>
                      <a:gd name="connsiteY2" fmla="*/ 16066 h 16066"/>
                      <a:gd name="connsiteX3" fmla="*/ 0 w 8033"/>
                      <a:gd name="connsiteY3" fmla="*/ 16066 h 160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033" h="16066">
                        <a:moveTo>
                          <a:pt x="0" y="0"/>
                        </a:moveTo>
                        <a:lnTo>
                          <a:pt x="8033" y="0"/>
                        </a:lnTo>
                        <a:lnTo>
                          <a:pt x="8033" y="16066"/>
                        </a:lnTo>
                        <a:lnTo>
                          <a:pt x="0" y="16066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226" name="Freeform: Shape 225">
                    <a:extLst>
                      <a:ext uri="{FF2B5EF4-FFF2-40B4-BE49-F238E27FC236}">
                        <a16:creationId xmlns:a16="http://schemas.microsoft.com/office/drawing/2014/main" id="{6A6CC103-898C-CEDD-AAC7-6137D582A749}"/>
                      </a:ext>
                    </a:extLst>
                  </p:cNvPr>
                  <p:cNvSpPr/>
                  <p:nvPr/>
                </p:nvSpPr>
                <p:spPr>
                  <a:xfrm rot="-737520">
                    <a:off x="6372682" y="5115403"/>
                    <a:ext cx="16066" cy="8033"/>
                  </a:xfrm>
                  <a:custGeom>
                    <a:avLst/>
                    <a:gdLst>
                      <a:gd name="connsiteX0" fmla="*/ 0 w 16066"/>
                      <a:gd name="connsiteY0" fmla="*/ 0 h 8033"/>
                      <a:gd name="connsiteX1" fmla="*/ 16066 w 16066"/>
                      <a:gd name="connsiteY1" fmla="*/ 0 h 8033"/>
                      <a:gd name="connsiteX2" fmla="*/ 16066 w 16066"/>
                      <a:gd name="connsiteY2" fmla="*/ 8033 h 8033"/>
                      <a:gd name="connsiteX3" fmla="*/ 0 w 16066"/>
                      <a:gd name="connsiteY3" fmla="*/ 8033 h 80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066" h="8033">
                        <a:moveTo>
                          <a:pt x="0" y="0"/>
                        </a:moveTo>
                        <a:lnTo>
                          <a:pt x="16066" y="0"/>
                        </a:lnTo>
                        <a:lnTo>
                          <a:pt x="16066" y="8033"/>
                        </a:lnTo>
                        <a:lnTo>
                          <a:pt x="0" y="8033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227" name="Freeform: Shape 226">
                    <a:extLst>
                      <a:ext uri="{FF2B5EF4-FFF2-40B4-BE49-F238E27FC236}">
                        <a16:creationId xmlns:a16="http://schemas.microsoft.com/office/drawing/2014/main" id="{4A12CACB-93FF-CFAE-4B26-672CDED5902C}"/>
                      </a:ext>
                    </a:extLst>
                  </p:cNvPr>
                  <p:cNvSpPr/>
                  <p:nvPr/>
                </p:nvSpPr>
                <p:spPr>
                  <a:xfrm rot="-737520">
                    <a:off x="6400153" y="5109411"/>
                    <a:ext cx="16066" cy="8033"/>
                  </a:xfrm>
                  <a:custGeom>
                    <a:avLst/>
                    <a:gdLst>
                      <a:gd name="connsiteX0" fmla="*/ 0 w 16066"/>
                      <a:gd name="connsiteY0" fmla="*/ 0 h 8033"/>
                      <a:gd name="connsiteX1" fmla="*/ 16066 w 16066"/>
                      <a:gd name="connsiteY1" fmla="*/ 0 h 8033"/>
                      <a:gd name="connsiteX2" fmla="*/ 16066 w 16066"/>
                      <a:gd name="connsiteY2" fmla="*/ 8033 h 8033"/>
                      <a:gd name="connsiteX3" fmla="*/ 0 w 16066"/>
                      <a:gd name="connsiteY3" fmla="*/ 8033 h 80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066" h="8033">
                        <a:moveTo>
                          <a:pt x="0" y="0"/>
                        </a:moveTo>
                        <a:lnTo>
                          <a:pt x="16066" y="0"/>
                        </a:lnTo>
                        <a:lnTo>
                          <a:pt x="16066" y="8033"/>
                        </a:lnTo>
                        <a:lnTo>
                          <a:pt x="0" y="8033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</p:grpSp>
            <p:grpSp>
              <p:nvGrpSpPr>
                <p:cNvPr id="184" name="Graphic 11" descr="Cube with solid fill">
                  <a:extLst>
                    <a:ext uri="{FF2B5EF4-FFF2-40B4-BE49-F238E27FC236}">
                      <a16:creationId xmlns:a16="http://schemas.microsoft.com/office/drawing/2014/main" id="{BA9720AC-5A24-EBB8-2F78-7743BAA44FD7}"/>
                    </a:ext>
                  </a:extLst>
                </p:cNvPr>
                <p:cNvGrpSpPr/>
                <p:nvPr/>
              </p:nvGrpSpPr>
              <p:grpSpPr>
                <a:xfrm>
                  <a:off x="6494657" y="4633923"/>
                  <a:ext cx="305254" cy="306600"/>
                  <a:chOff x="6494657" y="4633923"/>
                  <a:chExt cx="305254" cy="306600"/>
                </a:xfrm>
                <a:grpFill/>
              </p:grpSpPr>
              <p:sp>
                <p:nvSpPr>
                  <p:cNvPr id="200" name="Freeform: Shape 199">
                    <a:extLst>
                      <a:ext uri="{FF2B5EF4-FFF2-40B4-BE49-F238E27FC236}">
                        <a16:creationId xmlns:a16="http://schemas.microsoft.com/office/drawing/2014/main" id="{B22BE93E-557D-8870-9A36-F79AB19F6965}"/>
                      </a:ext>
                    </a:extLst>
                  </p:cNvPr>
                  <p:cNvSpPr/>
                  <p:nvPr/>
                </p:nvSpPr>
                <p:spPr>
                  <a:xfrm>
                    <a:off x="6494657" y="4633923"/>
                    <a:ext cx="305254" cy="306600"/>
                  </a:xfrm>
                  <a:custGeom>
                    <a:avLst/>
                    <a:gdLst>
                      <a:gd name="connsiteX0" fmla="*/ 123439 w 305254"/>
                      <a:gd name="connsiteY0" fmla="*/ 306600 h 306600"/>
                      <a:gd name="connsiteX1" fmla="*/ 305255 w 305254"/>
                      <a:gd name="connsiteY1" fmla="*/ 262716 h 306600"/>
                      <a:gd name="connsiteX2" fmla="*/ 305255 w 305254"/>
                      <a:gd name="connsiteY2" fmla="*/ 63015 h 306600"/>
                      <a:gd name="connsiteX3" fmla="*/ 172927 w 305254"/>
                      <a:gd name="connsiteY3" fmla="*/ 0 h 306600"/>
                      <a:gd name="connsiteX4" fmla="*/ 0 w 305254"/>
                      <a:gd name="connsiteY4" fmla="*/ 37731 h 306600"/>
                      <a:gd name="connsiteX5" fmla="*/ 0 w 305254"/>
                      <a:gd name="connsiteY5" fmla="*/ 240135 h 306600"/>
                      <a:gd name="connsiteX6" fmla="*/ 170007 w 305254"/>
                      <a:gd name="connsiteY6" fmla="*/ 25304 h 306600"/>
                      <a:gd name="connsiteX7" fmla="*/ 256514 w 305254"/>
                      <a:gd name="connsiteY7" fmla="*/ 66497 h 306600"/>
                      <a:gd name="connsiteX8" fmla="*/ 186483 w 305254"/>
                      <a:gd name="connsiteY8" fmla="*/ 82194 h 306600"/>
                      <a:gd name="connsiteX9" fmla="*/ 126845 w 305254"/>
                      <a:gd name="connsiteY9" fmla="*/ 95561 h 306600"/>
                      <a:gd name="connsiteX10" fmla="*/ 46439 w 305254"/>
                      <a:gd name="connsiteY10" fmla="*/ 52263 h 306600"/>
                      <a:gd name="connsiteX11" fmla="*/ 24099 w 305254"/>
                      <a:gd name="connsiteY11" fmla="*/ 225740 h 306600"/>
                      <a:gd name="connsiteX12" fmla="*/ 24099 w 305254"/>
                      <a:gd name="connsiteY12" fmla="*/ 67606 h 306600"/>
                      <a:gd name="connsiteX13" fmla="*/ 113045 w 305254"/>
                      <a:gd name="connsiteY13" fmla="*/ 115503 h 306600"/>
                      <a:gd name="connsiteX14" fmla="*/ 113045 w 305254"/>
                      <a:gd name="connsiteY14" fmla="*/ 273637 h 306600"/>
                      <a:gd name="connsiteX15" fmla="*/ 281156 w 305254"/>
                      <a:gd name="connsiteY15" fmla="*/ 243742 h 306600"/>
                      <a:gd name="connsiteX16" fmla="*/ 137144 w 305254"/>
                      <a:gd name="connsiteY16" fmla="*/ 278505 h 306600"/>
                      <a:gd name="connsiteX17" fmla="*/ 137144 w 305254"/>
                      <a:gd name="connsiteY17" fmla="*/ 117953 h 306600"/>
                      <a:gd name="connsiteX18" fmla="*/ 199737 w 305254"/>
                      <a:gd name="connsiteY18" fmla="*/ 103919 h 306600"/>
                      <a:gd name="connsiteX19" fmla="*/ 281156 w 305254"/>
                      <a:gd name="connsiteY19" fmla="*/ 85672 h 3066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305254" h="306600">
                        <a:moveTo>
                          <a:pt x="123439" y="306600"/>
                        </a:moveTo>
                        <a:lnTo>
                          <a:pt x="305255" y="262716"/>
                        </a:lnTo>
                        <a:lnTo>
                          <a:pt x="305255" y="63015"/>
                        </a:lnTo>
                        <a:lnTo>
                          <a:pt x="172927" y="0"/>
                        </a:lnTo>
                        <a:lnTo>
                          <a:pt x="0" y="37731"/>
                        </a:lnTo>
                        <a:lnTo>
                          <a:pt x="0" y="240135"/>
                        </a:lnTo>
                        <a:close/>
                        <a:moveTo>
                          <a:pt x="170007" y="25304"/>
                        </a:moveTo>
                        <a:lnTo>
                          <a:pt x="256514" y="66497"/>
                        </a:lnTo>
                        <a:lnTo>
                          <a:pt x="186483" y="82194"/>
                        </a:lnTo>
                        <a:lnTo>
                          <a:pt x="126845" y="95561"/>
                        </a:lnTo>
                        <a:lnTo>
                          <a:pt x="46439" y="52263"/>
                        </a:lnTo>
                        <a:close/>
                        <a:moveTo>
                          <a:pt x="24099" y="225740"/>
                        </a:moveTo>
                        <a:lnTo>
                          <a:pt x="24099" y="67606"/>
                        </a:lnTo>
                        <a:lnTo>
                          <a:pt x="113045" y="115503"/>
                        </a:lnTo>
                        <a:lnTo>
                          <a:pt x="113045" y="273637"/>
                        </a:lnTo>
                        <a:close/>
                        <a:moveTo>
                          <a:pt x="281156" y="243742"/>
                        </a:moveTo>
                        <a:lnTo>
                          <a:pt x="137144" y="278505"/>
                        </a:lnTo>
                        <a:lnTo>
                          <a:pt x="137144" y="117953"/>
                        </a:lnTo>
                        <a:lnTo>
                          <a:pt x="199737" y="103919"/>
                        </a:lnTo>
                        <a:lnTo>
                          <a:pt x="281156" y="85672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201" name="Freeform: Shape 200">
                    <a:extLst>
                      <a:ext uri="{FF2B5EF4-FFF2-40B4-BE49-F238E27FC236}">
                        <a16:creationId xmlns:a16="http://schemas.microsoft.com/office/drawing/2014/main" id="{21AA6149-2DAE-F5E2-79FA-C0037FF8B972}"/>
                      </a:ext>
                    </a:extLst>
                  </p:cNvPr>
                  <p:cNvSpPr/>
                  <p:nvPr/>
                </p:nvSpPr>
                <p:spPr>
                  <a:xfrm>
                    <a:off x="6662105" y="4667405"/>
                    <a:ext cx="8033" cy="16066"/>
                  </a:xfrm>
                  <a:custGeom>
                    <a:avLst/>
                    <a:gdLst>
                      <a:gd name="connsiteX0" fmla="*/ 0 w 8033"/>
                      <a:gd name="connsiteY0" fmla="*/ 0 h 16066"/>
                      <a:gd name="connsiteX1" fmla="*/ 8033 w 8033"/>
                      <a:gd name="connsiteY1" fmla="*/ 0 h 16066"/>
                      <a:gd name="connsiteX2" fmla="*/ 8033 w 8033"/>
                      <a:gd name="connsiteY2" fmla="*/ 16066 h 16066"/>
                      <a:gd name="connsiteX3" fmla="*/ 0 w 8033"/>
                      <a:gd name="connsiteY3" fmla="*/ 16066 h 160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033" h="16066">
                        <a:moveTo>
                          <a:pt x="0" y="0"/>
                        </a:moveTo>
                        <a:lnTo>
                          <a:pt x="8033" y="0"/>
                        </a:lnTo>
                        <a:lnTo>
                          <a:pt x="8033" y="16066"/>
                        </a:lnTo>
                        <a:lnTo>
                          <a:pt x="0" y="16066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202" name="Freeform: Shape 201">
                    <a:extLst>
                      <a:ext uri="{FF2B5EF4-FFF2-40B4-BE49-F238E27FC236}">
                        <a16:creationId xmlns:a16="http://schemas.microsoft.com/office/drawing/2014/main" id="{8DB75C69-CBA0-A576-5773-B6E026547FD2}"/>
                      </a:ext>
                    </a:extLst>
                  </p:cNvPr>
                  <p:cNvSpPr/>
                  <p:nvPr/>
                </p:nvSpPr>
                <p:spPr>
                  <a:xfrm>
                    <a:off x="6662105" y="4751751"/>
                    <a:ext cx="8033" cy="16066"/>
                  </a:xfrm>
                  <a:custGeom>
                    <a:avLst/>
                    <a:gdLst>
                      <a:gd name="connsiteX0" fmla="*/ 0 w 8033"/>
                      <a:gd name="connsiteY0" fmla="*/ 0 h 16066"/>
                      <a:gd name="connsiteX1" fmla="*/ 8033 w 8033"/>
                      <a:gd name="connsiteY1" fmla="*/ 0 h 16066"/>
                      <a:gd name="connsiteX2" fmla="*/ 8033 w 8033"/>
                      <a:gd name="connsiteY2" fmla="*/ 16066 h 16066"/>
                      <a:gd name="connsiteX3" fmla="*/ 0 w 8033"/>
                      <a:gd name="connsiteY3" fmla="*/ 16066 h 160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033" h="16066">
                        <a:moveTo>
                          <a:pt x="0" y="0"/>
                        </a:moveTo>
                        <a:lnTo>
                          <a:pt x="8033" y="0"/>
                        </a:lnTo>
                        <a:lnTo>
                          <a:pt x="8033" y="16066"/>
                        </a:lnTo>
                        <a:lnTo>
                          <a:pt x="0" y="16066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203" name="Freeform: Shape 202">
                    <a:extLst>
                      <a:ext uri="{FF2B5EF4-FFF2-40B4-BE49-F238E27FC236}">
                        <a16:creationId xmlns:a16="http://schemas.microsoft.com/office/drawing/2014/main" id="{B75BBE66-862B-D8C5-C60B-05A20B5848B3}"/>
                      </a:ext>
                    </a:extLst>
                  </p:cNvPr>
                  <p:cNvSpPr/>
                  <p:nvPr/>
                </p:nvSpPr>
                <p:spPr>
                  <a:xfrm>
                    <a:off x="6662105" y="4779867"/>
                    <a:ext cx="8033" cy="16066"/>
                  </a:xfrm>
                  <a:custGeom>
                    <a:avLst/>
                    <a:gdLst>
                      <a:gd name="connsiteX0" fmla="*/ 0 w 8033"/>
                      <a:gd name="connsiteY0" fmla="*/ 0 h 16066"/>
                      <a:gd name="connsiteX1" fmla="*/ 8033 w 8033"/>
                      <a:gd name="connsiteY1" fmla="*/ 0 h 16066"/>
                      <a:gd name="connsiteX2" fmla="*/ 8033 w 8033"/>
                      <a:gd name="connsiteY2" fmla="*/ 16066 h 16066"/>
                      <a:gd name="connsiteX3" fmla="*/ 0 w 8033"/>
                      <a:gd name="connsiteY3" fmla="*/ 16066 h 160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033" h="16066">
                        <a:moveTo>
                          <a:pt x="0" y="0"/>
                        </a:moveTo>
                        <a:lnTo>
                          <a:pt x="8033" y="0"/>
                        </a:lnTo>
                        <a:lnTo>
                          <a:pt x="8033" y="16066"/>
                        </a:lnTo>
                        <a:lnTo>
                          <a:pt x="0" y="16066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204" name="Freeform: Shape 203">
                    <a:extLst>
                      <a:ext uri="{FF2B5EF4-FFF2-40B4-BE49-F238E27FC236}">
                        <a16:creationId xmlns:a16="http://schemas.microsoft.com/office/drawing/2014/main" id="{BDB12371-39DA-7904-C327-F5834F63808F}"/>
                      </a:ext>
                    </a:extLst>
                  </p:cNvPr>
                  <p:cNvSpPr/>
                  <p:nvPr/>
                </p:nvSpPr>
                <p:spPr>
                  <a:xfrm>
                    <a:off x="6662105" y="4695520"/>
                    <a:ext cx="8033" cy="16066"/>
                  </a:xfrm>
                  <a:custGeom>
                    <a:avLst/>
                    <a:gdLst>
                      <a:gd name="connsiteX0" fmla="*/ 0 w 8033"/>
                      <a:gd name="connsiteY0" fmla="*/ 0 h 16066"/>
                      <a:gd name="connsiteX1" fmla="*/ 8033 w 8033"/>
                      <a:gd name="connsiteY1" fmla="*/ 0 h 16066"/>
                      <a:gd name="connsiteX2" fmla="*/ 8033 w 8033"/>
                      <a:gd name="connsiteY2" fmla="*/ 16066 h 16066"/>
                      <a:gd name="connsiteX3" fmla="*/ 0 w 8033"/>
                      <a:gd name="connsiteY3" fmla="*/ 16066 h 160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033" h="16066">
                        <a:moveTo>
                          <a:pt x="0" y="0"/>
                        </a:moveTo>
                        <a:lnTo>
                          <a:pt x="8033" y="0"/>
                        </a:lnTo>
                        <a:lnTo>
                          <a:pt x="8033" y="16066"/>
                        </a:lnTo>
                        <a:lnTo>
                          <a:pt x="0" y="16066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205" name="Freeform: Shape 204">
                    <a:extLst>
                      <a:ext uri="{FF2B5EF4-FFF2-40B4-BE49-F238E27FC236}">
                        <a16:creationId xmlns:a16="http://schemas.microsoft.com/office/drawing/2014/main" id="{CFE88DF9-F166-B7D8-17A7-EA4B6EFA6AEA}"/>
                      </a:ext>
                    </a:extLst>
                  </p:cNvPr>
                  <p:cNvSpPr/>
                  <p:nvPr/>
                </p:nvSpPr>
                <p:spPr>
                  <a:xfrm>
                    <a:off x="6662105" y="4807983"/>
                    <a:ext cx="8033" cy="16066"/>
                  </a:xfrm>
                  <a:custGeom>
                    <a:avLst/>
                    <a:gdLst>
                      <a:gd name="connsiteX0" fmla="*/ 0 w 8033"/>
                      <a:gd name="connsiteY0" fmla="*/ 0 h 16066"/>
                      <a:gd name="connsiteX1" fmla="*/ 8033 w 8033"/>
                      <a:gd name="connsiteY1" fmla="*/ 0 h 16066"/>
                      <a:gd name="connsiteX2" fmla="*/ 8033 w 8033"/>
                      <a:gd name="connsiteY2" fmla="*/ 16066 h 16066"/>
                      <a:gd name="connsiteX3" fmla="*/ 0 w 8033"/>
                      <a:gd name="connsiteY3" fmla="*/ 16066 h 160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033" h="16066">
                        <a:moveTo>
                          <a:pt x="0" y="0"/>
                        </a:moveTo>
                        <a:lnTo>
                          <a:pt x="8033" y="0"/>
                        </a:lnTo>
                        <a:lnTo>
                          <a:pt x="8033" y="16066"/>
                        </a:lnTo>
                        <a:lnTo>
                          <a:pt x="0" y="16066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206" name="Freeform: Shape 205">
                    <a:extLst>
                      <a:ext uri="{FF2B5EF4-FFF2-40B4-BE49-F238E27FC236}">
                        <a16:creationId xmlns:a16="http://schemas.microsoft.com/office/drawing/2014/main" id="{36191951-2987-EA4E-82FD-E96445DB2B1C}"/>
                      </a:ext>
                    </a:extLst>
                  </p:cNvPr>
                  <p:cNvSpPr/>
                  <p:nvPr/>
                </p:nvSpPr>
                <p:spPr>
                  <a:xfrm rot="-3939360">
                    <a:off x="6725673" y="4852800"/>
                    <a:ext cx="8033" cy="16066"/>
                  </a:xfrm>
                  <a:custGeom>
                    <a:avLst/>
                    <a:gdLst>
                      <a:gd name="connsiteX0" fmla="*/ 0 w 8033"/>
                      <a:gd name="connsiteY0" fmla="*/ 0 h 16066"/>
                      <a:gd name="connsiteX1" fmla="*/ 8033 w 8033"/>
                      <a:gd name="connsiteY1" fmla="*/ 0 h 16066"/>
                      <a:gd name="connsiteX2" fmla="*/ 8033 w 8033"/>
                      <a:gd name="connsiteY2" fmla="*/ 16066 h 16066"/>
                      <a:gd name="connsiteX3" fmla="*/ 0 w 8033"/>
                      <a:gd name="connsiteY3" fmla="*/ 16066 h 160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033" h="16066">
                        <a:moveTo>
                          <a:pt x="0" y="0"/>
                        </a:moveTo>
                        <a:lnTo>
                          <a:pt x="8033" y="0"/>
                        </a:lnTo>
                        <a:lnTo>
                          <a:pt x="8033" y="16066"/>
                        </a:lnTo>
                        <a:lnTo>
                          <a:pt x="0" y="16066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207" name="Freeform: Shape 206">
                    <a:extLst>
                      <a:ext uri="{FF2B5EF4-FFF2-40B4-BE49-F238E27FC236}">
                        <a16:creationId xmlns:a16="http://schemas.microsoft.com/office/drawing/2014/main" id="{1BA14FC5-0284-1D84-3E50-3E32F66D7E7F}"/>
                      </a:ext>
                    </a:extLst>
                  </p:cNvPr>
                  <p:cNvSpPr/>
                  <p:nvPr/>
                </p:nvSpPr>
                <p:spPr>
                  <a:xfrm rot="-737520">
                    <a:off x="6643847" y="4831170"/>
                    <a:ext cx="16066" cy="8033"/>
                  </a:xfrm>
                  <a:custGeom>
                    <a:avLst/>
                    <a:gdLst>
                      <a:gd name="connsiteX0" fmla="*/ 0 w 16066"/>
                      <a:gd name="connsiteY0" fmla="*/ 0 h 8033"/>
                      <a:gd name="connsiteX1" fmla="*/ 16066 w 16066"/>
                      <a:gd name="connsiteY1" fmla="*/ 0 h 8033"/>
                      <a:gd name="connsiteX2" fmla="*/ 16066 w 16066"/>
                      <a:gd name="connsiteY2" fmla="*/ 8033 h 8033"/>
                      <a:gd name="connsiteX3" fmla="*/ 0 w 16066"/>
                      <a:gd name="connsiteY3" fmla="*/ 8033 h 80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066" h="8033">
                        <a:moveTo>
                          <a:pt x="0" y="0"/>
                        </a:moveTo>
                        <a:lnTo>
                          <a:pt x="16066" y="0"/>
                        </a:lnTo>
                        <a:lnTo>
                          <a:pt x="16066" y="8033"/>
                        </a:lnTo>
                        <a:lnTo>
                          <a:pt x="0" y="8033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208" name="Freeform: Shape 207">
                    <a:extLst>
                      <a:ext uri="{FF2B5EF4-FFF2-40B4-BE49-F238E27FC236}">
                        <a16:creationId xmlns:a16="http://schemas.microsoft.com/office/drawing/2014/main" id="{B04B1035-B2C3-275D-14F2-DE402D066206}"/>
                      </a:ext>
                    </a:extLst>
                  </p:cNvPr>
                  <p:cNvSpPr/>
                  <p:nvPr/>
                </p:nvSpPr>
                <p:spPr>
                  <a:xfrm rot="-737520">
                    <a:off x="6533971" y="4855145"/>
                    <a:ext cx="16066" cy="8033"/>
                  </a:xfrm>
                  <a:custGeom>
                    <a:avLst/>
                    <a:gdLst>
                      <a:gd name="connsiteX0" fmla="*/ 0 w 16066"/>
                      <a:gd name="connsiteY0" fmla="*/ 0 h 8033"/>
                      <a:gd name="connsiteX1" fmla="*/ 16066 w 16066"/>
                      <a:gd name="connsiteY1" fmla="*/ 0 h 8033"/>
                      <a:gd name="connsiteX2" fmla="*/ 16066 w 16066"/>
                      <a:gd name="connsiteY2" fmla="*/ 8033 h 8033"/>
                      <a:gd name="connsiteX3" fmla="*/ 0 w 16066"/>
                      <a:gd name="connsiteY3" fmla="*/ 8033 h 80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066" h="8033">
                        <a:moveTo>
                          <a:pt x="0" y="0"/>
                        </a:moveTo>
                        <a:lnTo>
                          <a:pt x="16066" y="0"/>
                        </a:lnTo>
                        <a:lnTo>
                          <a:pt x="16066" y="8033"/>
                        </a:lnTo>
                        <a:lnTo>
                          <a:pt x="0" y="8033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209" name="Freeform: Shape 208">
                    <a:extLst>
                      <a:ext uri="{FF2B5EF4-FFF2-40B4-BE49-F238E27FC236}">
                        <a16:creationId xmlns:a16="http://schemas.microsoft.com/office/drawing/2014/main" id="{C145985B-476A-7194-8C6E-05525B602A91}"/>
                      </a:ext>
                    </a:extLst>
                  </p:cNvPr>
                  <p:cNvSpPr/>
                  <p:nvPr/>
                </p:nvSpPr>
                <p:spPr>
                  <a:xfrm rot="-3939779">
                    <a:off x="6700053" y="4841216"/>
                    <a:ext cx="8033" cy="16062"/>
                  </a:xfrm>
                  <a:custGeom>
                    <a:avLst/>
                    <a:gdLst>
                      <a:gd name="connsiteX0" fmla="*/ 0 w 8033"/>
                      <a:gd name="connsiteY0" fmla="*/ 0 h 16062"/>
                      <a:gd name="connsiteX1" fmla="*/ 8033 w 8033"/>
                      <a:gd name="connsiteY1" fmla="*/ 0 h 16062"/>
                      <a:gd name="connsiteX2" fmla="*/ 8033 w 8033"/>
                      <a:gd name="connsiteY2" fmla="*/ 16062 h 16062"/>
                      <a:gd name="connsiteX3" fmla="*/ 0 w 8033"/>
                      <a:gd name="connsiteY3" fmla="*/ 16062 h 160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033" h="16062">
                        <a:moveTo>
                          <a:pt x="0" y="0"/>
                        </a:moveTo>
                        <a:lnTo>
                          <a:pt x="8033" y="0"/>
                        </a:lnTo>
                        <a:lnTo>
                          <a:pt x="8033" y="16062"/>
                        </a:lnTo>
                        <a:lnTo>
                          <a:pt x="0" y="16062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210" name="Freeform: Shape 209">
                    <a:extLst>
                      <a:ext uri="{FF2B5EF4-FFF2-40B4-BE49-F238E27FC236}">
                        <a16:creationId xmlns:a16="http://schemas.microsoft.com/office/drawing/2014/main" id="{BDF01798-6569-8D40-8B37-F0094F568190}"/>
                      </a:ext>
                    </a:extLst>
                  </p:cNvPr>
                  <p:cNvSpPr/>
                  <p:nvPr/>
                </p:nvSpPr>
                <p:spPr>
                  <a:xfrm rot="-3939360">
                    <a:off x="6751289" y="4864389"/>
                    <a:ext cx="8033" cy="16066"/>
                  </a:xfrm>
                  <a:custGeom>
                    <a:avLst/>
                    <a:gdLst>
                      <a:gd name="connsiteX0" fmla="*/ 0 w 8033"/>
                      <a:gd name="connsiteY0" fmla="*/ 0 h 16066"/>
                      <a:gd name="connsiteX1" fmla="*/ 8033 w 8033"/>
                      <a:gd name="connsiteY1" fmla="*/ 0 h 16066"/>
                      <a:gd name="connsiteX2" fmla="*/ 8033 w 8033"/>
                      <a:gd name="connsiteY2" fmla="*/ 16066 h 16066"/>
                      <a:gd name="connsiteX3" fmla="*/ 0 w 8033"/>
                      <a:gd name="connsiteY3" fmla="*/ 16066 h 160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033" h="16066">
                        <a:moveTo>
                          <a:pt x="0" y="0"/>
                        </a:moveTo>
                        <a:lnTo>
                          <a:pt x="8033" y="0"/>
                        </a:lnTo>
                        <a:lnTo>
                          <a:pt x="8033" y="16066"/>
                        </a:lnTo>
                        <a:lnTo>
                          <a:pt x="0" y="16066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211" name="Freeform: Shape 210">
                    <a:extLst>
                      <a:ext uri="{FF2B5EF4-FFF2-40B4-BE49-F238E27FC236}">
                        <a16:creationId xmlns:a16="http://schemas.microsoft.com/office/drawing/2014/main" id="{81E3727C-1388-6BEE-03EB-D2071DB70B99}"/>
                      </a:ext>
                    </a:extLst>
                  </p:cNvPr>
                  <p:cNvSpPr/>
                  <p:nvPr/>
                </p:nvSpPr>
                <p:spPr>
                  <a:xfrm rot="-3939779">
                    <a:off x="6674443" y="4829625"/>
                    <a:ext cx="8033" cy="16066"/>
                  </a:xfrm>
                  <a:custGeom>
                    <a:avLst/>
                    <a:gdLst>
                      <a:gd name="connsiteX0" fmla="*/ 0 w 8033"/>
                      <a:gd name="connsiteY0" fmla="*/ 0 h 16066"/>
                      <a:gd name="connsiteX1" fmla="*/ 8033 w 8033"/>
                      <a:gd name="connsiteY1" fmla="*/ 0 h 16066"/>
                      <a:gd name="connsiteX2" fmla="*/ 8033 w 8033"/>
                      <a:gd name="connsiteY2" fmla="*/ 16066 h 16066"/>
                      <a:gd name="connsiteX3" fmla="*/ 0 w 8033"/>
                      <a:gd name="connsiteY3" fmla="*/ 16066 h 160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033" h="16066">
                        <a:moveTo>
                          <a:pt x="0" y="0"/>
                        </a:moveTo>
                        <a:lnTo>
                          <a:pt x="8033" y="0"/>
                        </a:lnTo>
                        <a:lnTo>
                          <a:pt x="8033" y="16066"/>
                        </a:lnTo>
                        <a:lnTo>
                          <a:pt x="0" y="16066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212" name="Freeform: Shape 211">
                    <a:extLst>
                      <a:ext uri="{FF2B5EF4-FFF2-40B4-BE49-F238E27FC236}">
                        <a16:creationId xmlns:a16="http://schemas.microsoft.com/office/drawing/2014/main" id="{4B1865C5-1B89-D5C9-178C-7A5F9A449704}"/>
                      </a:ext>
                    </a:extLst>
                  </p:cNvPr>
                  <p:cNvSpPr/>
                  <p:nvPr/>
                </p:nvSpPr>
                <p:spPr>
                  <a:xfrm rot="-737520">
                    <a:off x="6561438" y="4849153"/>
                    <a:ext cx="16066" cy="8033"/>
                  </a:xfrm>
                  <a:custGeom>
                    <a:avLst/>
                    <a:gdLst>
                      <a:gd name="connsiteX0" fmla="*/ 0 w 16066"/>
                      <a:gd name="connsiteY0" fmla="*/ 0 h 8033"/>
                      <a:gd name="connsiteX1" fmla="*/ 16066 w 16066"/>
                      <a:gd name="connsiteY1" fmla="*/ 0 h 8033"/>
                      <a:gd name="connsiteX2" fmla="*/ 16066 w 16066"/>
                      <a:gd name="connsiteY2" fmla="*/ 8033 h 8033"/>
                      <a:gd name="connsiteX3" fmla="*/ 0 w 16066"/>
                      <a:gd name="connsiteY3" fmla="*/ 8033 h 80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066" h="8033">
                        <a:moveTo>
                          <a:pt x="0" y="0"/>
                        </a:moveTo>
                        <a:lnTo>
                          <a:pt x="16066" y="0"/>
                        </a:lnTo>
                        <a:lnTo>
                          <a:pt x="16066" y="8033"/>
                        </a:lnTo>
                        <a:lnTo>
                          <a:pt x="0" y="8033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213" name="Freeform: Shape 212">
                    <a:extLst>
                      <a:ext uri="{FF2B5EF4-FFF2-40B4-BE49-F238E27FC236}">
                        <a16:creationId xmlns:a16="http://schemas.microsoft.com/office/drawing/2014/main" id="{72A56C64-5617-6344-6D2E-764866D87826}"/>
                      </a:ext>
                    </a:extLst>
                  </p:cNvPr>
                  <p:cNvSpPr/>
                  <p:nvPr/>
                </p:nvSpPr>
                <p:spPr>
                  <a:xfrm rot="-737520">
                    <a:off x="6588909" y="4843161"/>
                    <a:ext cx="16066" cy="8033"/>
                  </a:xfrm>
                  <a:custGeom>
                    <a:avLst/>
                    <a:gdLst>
                      <a:gd name="connsiteX0" fmla="*/ 0 w 16066"/>
                      <a:gd name="connsiteY0" fmla="*/ 0 h 8033"/>
                      <a:gd name="connsiteX1" fmla="*/ 16066 w 16066"/>
                      <a:gd name="connsiteY1" fmla="*/ 0 h 8033"/>
                      <a:gd name="connsiteX2" fmla="*/ 16066 w 16066"/>
                      <a:gd name="connsiteY2" fmla="*/ 8033 h 8033"/>
                      <a:gd name="connsiteX3" fmla="*/ 0 w 16066"/>
                      <a:gd name="connsiteY3" fmla="*/ 8033 h 80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066" h="8033">
                        <a:moveTo>
                          <a:pt x="0" y="0"/>
                        </a:moveTo>
                        <a:lnTo>
                          <a:pt x="16066" y="0"/>
                        </a:lnTo>
                        <a:lnTo>
                          <a:pt x="16066" y="8033"/>
                        </a:lnTo>
                        <a:lnTo>
                          <a:pt x="0" y="8033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</p:grpSp>
            <p:grpSp>
              <p:nvGrpSpPr>
                <p:cNvPr id="185" name="Graphic 12" descr="Cube with solid fill">
                  <a:extLst>
                    <a:ext uri="{FF2B5EF4-FFF2-40B4-BE49-F238E27FC236}">
                      <a16:creationId xmlns:a16="http://schemas.microsoft.com/office/drawing/2014/main" id="{FD3BAC9B-7A9C-01AC-606E-D6E3FA1D57DA}"/>
                    </a:ext>
                  </a:extLst>
                </p:cNvPr>
                <p:cNvGrpSpPr/>
                <p:nvPr/>
              </p:nvGrpSpPr>
              <p:grpSpPr>
                <a:xfrm>
                  <a:off x="6640321" y="4918013"/>
                  <a:ext cx="305254" cy="306600"/>
                  <a:chOff x="6640321" y="4918013"/>
                  <a:chExt cx="305254" cy="306600"/>
                </a:xfrm>
                <a:grpFill/>
              </p:grpSpPr>
              <p:sp>
                <p:nvSpPr>
                  <p:cNvPr id="186" name="Freeform: Shape 185">
                    <a:extLst>
                      <a:ext uri="{FF2B5EF4-FFF2-40B4-BE49-F238E27FC236}">
                        <a16:creationId xmlns:a16="http://schemas.microsoft.com/office/drawing/2014/main" id="{DBA787EE-326B-4635-B81A-C1D6A2BA0E95}"/>
                      </a:ext>
                    </a:extLst>
                  </p:cNvPr>
                  <p:cNvSpPr/>
                  <p:nvPr/>
                </p:nvSpPr>
                <p:spPr>
                  <a:xfrm>
                    <a:off x="6640321" y="4918013"/>
                    <a:ext cx="305254" cy="306600"/>
                  </a:xfrm>
                  <a:custGeom>
                    <a:avLst/>
                    <a:gdLst>
                      <a:gd name="connsiteX0" fmla="*/ 123439 w 305254"/>
                      <a:gd name="connsiteY0" fmla="*/ 306600 h 306600"/>
                      <a:gd name="connsiteX1" fmla="*/ 305255 w 305254"/>
                      <a:gd name="connsiteY1" fmla="*/ 262716 h 306600"/>
                      <a:gd name="connsiteX2" fmla="*/ 305255 w 305254"/>
                      <a:gd name="connsiteY2" fmla="*/ 63015 h 306600"/>
                      <a:gd name="connsiteX3" fmla="*/ 172927 w 305254"/>
                      <a:gd name="connsiteY3" fmla="*/ 0 h 306600"/>
                      <a:gd name="connsiteX4" fmla="*/ 0 w 305254"/>
                      <a:gd name="connsiteY4" fmla="*/ 37731 h 306600"/>
                      <a:gd name="connsiteX5" fmla="*/ 0 w 305254"/>
                      <a:gd name="connsiteY5" fmla="*/ 240135 h 306600"/>
                      <a:gd name="connsiteX6" fmla="*/ 170007 w 305254"/>
                      <a:gd name="connsiteY6" fmla="*/ 25304 h 306600"/>
                      <a:gd name="connsiteX7" fmla="*/ 256514 w 305254"/>
                      <a:gd name="connsiteY7" fmla="*/ 66497 h 306600"/>
                      <a:gd name="connsiteX8" fmla="*/ 186483 w 305254"/>
                      <a:gd name="connsiteY8" fmla="*/ 82194 h 306600"/>
                      <a:gd name="connsiteX9" fmla="*/ 126845 w 305254"/>
                      <a:gd name="connsiteY9" fmla="*/ 95561 h 306600"/>
                      <a:gd name="connsiteX10" fmla="*/ 46439 w 305254"/>
                      <a:gd name="connsiteY10" fmla="*/ 52263 h 306600"/>
                      <a:gd name="connsiteX11" fmla="*/ 24099 w 305254"/>
                      <a:gd name="connsiteY11" fmla="*/ 225740 h 306600"/>
                      <a:gd name="connsiteX12" fmla="*/ 24099 w 305254"/>
                      <a:gd name="connsiteY12" fmla="*/ 67606 h 306600"/>
                      <a:gd name="connsiteX13" fmla="*/ 113045 w 305254"/>
                      <a:gd name="connsiteY13" fmla="*/ 115503 h 306600"/>
                      <a:gd name="connsiteX14" fmla="*/ 113045 w 305254"/>
                      <a:gd name="connsiteY14" fmla="*/ 273637 h 306600"/>
                      <a:gd name="connsiteX15" fmla="*/ 281156 w 305254"/>
                      <a:gd name="connsiteY15" fmla="*/ 243742 h 306600"/>
                      <a:gd name="connsiteX16" fmla="*/ 137144 w 305254"/>
                      <a:gd name="connsiteY16" fmla="*/ 278505 h 306600"/>
                      <a:gd name="connsiteX17" fmla="*/ 137144 w 305254"/>
                      <a:gd name="connsiteY17" fmla="*/ 117953 h 306600"/>
                      <a:gd name="connsiteX18" fmla="*/ 199737 w 305254"/>
                      <a:gd name="connsiteY18" fmla="*/ 103919 h 306600"/>
                      <a:gd name="connsiteX19" fmla="*/ 281156 w 305254"/>
                      <a:gd name="connsiteY19" fmla="*/ 85672 h 3066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305254" h="306600">
                        <a:moveTo>
                          <a:pt x="123439" y="306600"/>
                        </a:moveTo>
                        <a:lnTo>
                          <a:pt x="305255" y="262716"/>
                        </a:lnTo>
                        <a:lnTo>
                          <a:pt x="305255" y="63015"/>
                        </a:lnTo>
                        <a:lnTo>
                          <a:pt x="172927" y="0"/>
                        </a:lnTo>
                        <a:lnTo>
                          <a:pt x="0" y="37731"/>
                        </a:lnTo>
                        <a:lnTo>
                          <a:pt x="0" y="240135"/>
                        </a:lnTo>
                        <a:close/>
                        <a:moveTo>
                          <a:pt x="170007" y="25304"/>
                        </a:moveTo>
                        <a:lnTo>
                          <a:pt x="256514" y="66497"/>
                        </a:lnTo>
                        <a:lnTo>
                          <a:pt x="186483" y="82194"/>
                        </a:lnTo>
                        <a:lnTo>
                          <a:pt x="126845" y="95561"/>
                        </a:lnTo>
                        <a:lnTo>
                          <a:pt x="46439" y="52263"/>
                        </a:lnTo>
                        <a:close/>
                        <a:moveTo>
                          <a:pt x="24099" y="225740"/>
                        </a:moveTo>
                        <a:lnTo>
                          <a:pt x="24099" y="67606"/>
                        </a:lnTo>
                        <a:lnTo>
                          <a:pt x="113045" y="115503"/>
                        </a:lnTo>
                        <a:lnTo>
                          <a:pt x="113045" y="273637"/>
                        </a:lnTo>
                        <a:close/>
                        <a:moveTo>
                          <a:pt x="281156" y="243742"/>
                        </a:moveTo>
                        <a:lnTo>
                          <a:pt x="137144" y="278505"/>
                        </a:lnTo>
                        <a:lnTo>
                          <a:pt x="137144" y="117953"/>
                        </a:lnTo>
                        <a:lnTo>
                          <a:pt x="199737" y="103919"/>
                        </a:lnTo>
                        <a:lnTo>
                          <a:pt x="281156" y="85672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 dirty="0"/>
                  </a:p>
                </p:txBody>
              </p:sp>
              <p:sp>
                <p:nvSpPr>
                  <p:cNvPr id="187" name="Freeform: Shape 186">
                    <a:extLst>
                      <a:ext uri="{FF2B5EF4-FFF2-40B4-BE49-F238E27FC236}">
                        <a16:creationId xmlns:a16="http://schemas.microsoft.com/office/drawing/2014/main" id="{0127D076-CE16-BBCF-E5A8-8BA735223CA6}"/>
                      </a:ext>
                    </a:extLst>
                  </p:cNvPr>
                  <p:cNvSpPr/>
                  <p:nvPr/>
                </p:nvSpPr>
                <p:spPr>
                  <a:xfrm>
                    <a:off x="6807769" y="4951495"/>
                    <a:ext cx="8033" cy="16066"/>
                  </a:xfrm>
                  <a:custGeom>
                    <a:avLst/>
                    <a:gdLst>
                      <a:gd name="connsiteX0" fmla="*/ 0 w 8033"/>
                      <a:gd name="connsiteY0" fmla="*/ 0 h 16066"/>
                      <a:gd name="connsiteX1" fmla="*/ 8033 w 8033"/>
                      <a:gd name="connsiteY1" fmla="*/ 0 h 16066"/>
                      <a:gd name="connsiteX2" fmla="*/ 8033 w 8033"/>
                      <a:gd name="connsiteY2" fmla="*/ 16066 h 16066"/>
                      <a:gd name="connsiteX3" fmla="*/ 0 w 8033"/>
                      <a:gd name="connsiteY3" fmla="*/ 16066 h 160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033" h="16066">
                        <a:moveTo>
                          <a:pt x="0" y="0"/>
                        </a:moveTo>
                        <a:lnTo>
                          <a:pt x="8033" y="0"/>
                        </a:lnTo>
                        <a:lnTo>
                          <a:pt x="8033" y="16066"/>
                        </a:lnTo>
                        <a:lnTo>
                          <a:pt x="0" y="16066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188" name="Freeform: Shape 187">
                    <a:extLst>
                      <a:ext uri="{FF2B5EF4-FFF2-40B4-BE49-F238E27FC236}">
                        <a16:creationId xmlns:a16="http://schemas.microsoft.com/office/drawing/2014/main" id="{7FDC4412-6119-F509-0F2A-5A30CDE8A0B2}"/>
                      </a:ext>
                    </a:extLst>
                  </p:cNvPr>
                  <p:cNvSpPr/>
                  <p:nvPr/>
                </p:nvSpPr>
                <p:spPr>
                  <a:xfrm>
                    <a:off x="6807769" y="5035841"/>
                    <a:ext cx="8033" cy="16066"/>
                  </a:xfrm>
                  <a:custGeom>
                    <a:avLst/>
                    <a:gdLst>
                      <a:gd name="connsiteX0" fmla="*/ 0 w 8033"/>
                      <a:gd name="connsiteY0" fmla="*/ 0 h 16066"/>
                      <a:gd name="connsiteX1" fmla="*/ 8033 w 8033"/>
                      <a:gd name="connsiteY1" fmla="*/ 0 h 16066"/>
                      <a:gd name="connsiteX2" fmla="*/ 8033 w 8033"/>
                      <a:gd name="connsiteY2" fmla="*/ 16066 h 16066"/>
                      <a:gd name="connsiteX3" fmla="*/ 0 w 8033"/>
                      <a:gd name="connsiteY3" fmla="*/ 16066 h 160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033" h="16066">
                        <a:moveTo>
                          <a:pt x="0" y="0"/>
                        </a:moveTo>
                        <a:lnTo>
                          <a:pt x="8033" y="0"/>
                        </a:lnTo>
                        <a:lnTo>
                          <a:pt x="8033" y="16066"/>
                        </a:lnTo>
                        <a:lnTo>
                          <a:pt x="0" y="16066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189" name="Freeform: Shape 188">
                    <a:extLst>
                      <a:ext uri="{FF2B5EF4-FFF2-40B4-BE49-F238E27FC236}">
                        <a16:creationId xmlns:a16="http://schemas.microsoft.com/office/drawing/2014/main" id="{F3E990F1-2776-7FE0-B328-A07722042606}"/>
                      </a:ext>
                    </a:extLst>
                  </p:cNvPr>
                  <p:cNvSpPr/>
                  <p:nvPr/>
                </p:nvSpPr>
                <p:spPr>
                  <a:xfrm>
                    <a:off x="6807769" y="5063957"/>
                    <a:ext cx="8033" cy="16066"/>
                  </a:xfrm>
                  <a:custGeom>
                    <a:avLst/>
                    <a:gdLst>
                      <a:gd name="connsiteX0" fmla="*/ 0 w 8033"/>
                      <a:gd name="connsiteY0" fmla="*/ 0 h 16066"/>
                      <a:gd name="connsiteX1" fmla="*/ 8033 w 8033"/>
                      <a:gd name="connsiteY1" fmla="*/ 0 h 16066"/>
                      <a:gd name="connsiteX2" fmla="*/ 8033 w 8033"/>
                      <a:gd name="connsiteY2" fmla="*/ 16066 h 16066"/>
                      <a:gd name="connsiteX3" fmla="*/ 0 w 8033"/>
                      <a:gd name="connsiteY3" fmla="*/ 16066 h 160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033" h="16066">
                        <a:moveTo>
                          <a:pt x="0" y="0"/>
                        </a:moveTo>
                        <a:lnTo>
                          <a:pt x="8033" y="0"/>
                        </a:lnTo>
                        <a:lnTo>
                          <a:pt x="8033" y="16066"/>
                        </a:lnTo>
                        <a:lnTo>
                          <a:pt x="0" y="16066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190" name="Freeform: Shape 189">
                    <a:extLst>
                      <a:ext uri="{FF2B5EF4-FFF2-40B4-BE49-F238E27FC236}">
                        <a16:creationId xmlns:a16="http://schemas.microsoft.com/office/drawing/2014/main" id="{A4FEE19C-359A-0ED2-64AB-9FAEBE319412}"/>
                      </a:ext>
                    </a:extLst>
                  </p:cNvPr>
                  <p:cNvSpPr/>
                  <p:nvPr/>
                </p:nvSpPr>
                <p:spPr>
                  <a:xfrm>
                    <a:off x="6807769" y="4979610"/>
                    <a:ext cx="8033" cy="16066"/>
                  </a:xfrm>
                  <a:custGeom>
                    <a:avLst/>
                    <a:gdLst>
                      <a:gd name="connsiteX0" fmla="*/ 0 w 8033"/>
                      <a:gd name="connsiteY0" fmla="*/ 0 h 16066"/>
                      <a:gd name="connsiteX1" fmla="*/ 8033 w 8033"/>
                      <a:gd name="connsiteY1" fmla="*/ 0 h 16066"/>
                      <a:gd name="connsiteX2" fmla="*/ 8033 w 8033"/>
                      <a:gd name="connsiteY2" fmla="*/ 16066 h 16066"/>
                      <a:gd name="connsiteX3" fmla="*/ 0 w 8033"/>
                      <a:gd name="connsiteY3" fmla="*/ 16066 h 160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033" h="16066">
                        <a:moveTo>
                          <a:pt x="0" y="0"/>
                        </a:moveTo>
                        <a:lnTo>
                          <a:pt x="8033" y="0"/>
                        </a:lnTo>
                        <a:lnTo>
                          <a:pt x="8033" y="16066"/>
                        </a:lnTo>
                        <a:lnTo>
                          <a:pt x="0" y="16066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191" name="Freeform: Shape 190">
                    <a:extLst>
                      <a:ext uri="{FF2B5EF4-FFF2-40B4-BE49-F238E27FC236}">
                        <a16:creationId xmlns:a16="http://schemas.microsoft.com/office/drawing/2014/main" id="{B8732ED0-85D8-DDC2-F9A3-3B2F376D591B}"/>
                      </a:ext>
                    </a:extLst>
                  </p:cNvPr>
                  <p:cNvSpPr/>
                  <p:nvPr/>
                </p:nvSpPr>
                <p:spPr>
                  <a:xfrm>
                    <a:off x="6807769" y="5092073"/>
                    <a:ext cx="8033" cy="16066"/>
                  </a:xfrm>
                  <a:custGeom>
                    <a:avLst/>
                    <a:gdLst>
                      <a:gd name="connsiteX0" fmla="*/ 0 w 8033"/>
                      <a:gd name="connsiteY0" fmla="*/ 0 h 16066"/>
                      <a:gd name="connsiteX1" fmla="*/ 8033 w 8033"/>
                      <a:gd name="connsiteY1" fmla="*/ 0 h 16066"/>
                      <a:gd name="connsiteX2" fmla="*/ 8033 w 8033"/>
                      <a:gd name="connsiteY2" fmla="*/ 16066 h 16066"/>
                      <a:gd name="connsiteX3" fmla="*/ 0 w 8033"/>
                      <a:gd name="connsiteY3" fmla="*/ 16066 h 160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033" h="16066">
                        <a:moveTo>
                          <a:pt x="0" y="0"/>
                        </a:moveTo>
                        <a:lnTo>
                          <a:pt x="8033" y="0"/>
                        </a:lnTo>
                        <a:lnTo>
                          <a:pt x="8033" y="16066"/>
                        </a:lnTo>
                        <a:lnTo>
                          <a:pt x="0" y="16066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192" name="Freeform: Shape 191">
                    <a:extLst>
                      <a:ext uri="{FF2B5EF4-FFF2-40B4-BE49-F238E27FC236}">
                        <a16:creationId xmlns:a16="http://schemas.microsoft.com/office/drawing/2014/main" id="{4D5CFC7F-17D9-E0D0-6AD9-744ECC204ECC}"/>
                      </a:ext>
                    </a:extLst>
                  </p:cNvPr>
                  <p:cNvSpPr/>
                  <p:nvPr/>
                </p:nvSpPr>
                <p:spPr>
                  <a:xfrm rot="-3939360">
                    <a:off x="6871337" y="5136890"/>
                    <a:ext cx="8033" cy="16066"/>
                  </a:xfrm>
                  <a:custGeom>
                    <a:avLst/>
                    <a:gdLst>
                      <a:gd name="connsiteX0" fmla="*/ 0 w 8033"/>
                      <a:gd name="connsiteY0" fmla="*/ 0 h 16066"/>
                      <a:gd name="connsiteX1" fmla="*/ 8033 w 8033"/>
                      <a:gd name="connsiteY1" fmla="*/ 0 h 16066"/>
                      <a:gd name="connsiteX2" fmla="*/ 8033 w 8033"/>
                      <a:gd name="connsiteY2" fmla="*/ 16066 h 16066"/>
                      <a:gd name="connsiteX3" fmla="*/ 0 w 8033"/>
                      <a:gd name="connsiteY3" fmla="*/ 16066 h 160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033" h="16066">
                        <a:moveTo>
                          <a:pt x="0" y="0"/>
                        </a:moveTo>
                        <a:lnTo>
                          <a:pt x="8033" y="0"/>
                        </a:lnTo>
                        <a:lnTo>
                          <a:pt x="8033" y="16066"/>
                        </a:lnTo>
                        <a:lnTo>
                          <a:pt x="0" y="16066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193" name="Freeform: Shape 192">
                    <a:extLst>
                      <a:ext uri="{FF2B5EF4-FFF2-40B4-BE49-F238E27FC236}">
                        <a16:creationId xmlns:a16="http://schemas.microsoft.com/office/drawing/2014/main" id="{82DC9277-35ED-30E9-E5B6-3873781C062F}"/>
                      </a:ext>
                    </a:extLst>
                  </p:cNvPr>
                  <p:cNvSpPr/>
                  <p:nvPr/>
                </p:nvSpPr>
                <p:spPr>
                  <a:xfrm rot="-737520">
                    <a:off x="6789511" y="5115260"/>
                    <a:ext cx="16066" cy="8033"/>
                  </a:xfrm>
                  <a:custGeom>
                    <a:avLst/>
                    <a:gdLst>
                      <a:gd name="connsiteX0" fmla="*/ 0 w 16066"/>
                      <a:gd name="connsiteY0" fmla="*/ 0 h 8033"/>
                      <a:gd name="connsiteX1" fmla="*/ 16066 w 16066"/>
                      <a:gd name="connsiteY1" fmla="*/ 0 h 8033"/>
                      <a:gd name="connsiteX2" fmla="*/ 16066 w 16066"/>
                      <a:gd name="connsiteY2" fmla="*/ 8033 h 8033"/>
                      <a:gd name="connsiteX3" fmla="*/ 0 w 16066"/>
                      <a:gd name="connsiteY3" fmla="*/ 8033 h 80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066" h="8033">
                        <a:moveTo>
                          <a:pt x="0" y="0"/>
                        </a:moveTo>
                        <a:lnTo>
                          <a:pt x="16066" y="0"/>
                        </a:lnTo>
                        <a:lnTo>
                          <a:pt x="16066" y="8033"/>
                        </a:lnTo>
                        <a:lnTo>
                          <a:pt x="0" y="8033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194" name="Freeform: Shape 193">
                    <a:extLst>
                      <a:ext uri="{FF2B5EF4-FFF2-40B4-BE49-F238E27FC236}">
                        <a16:creationId xmlns:a16="http://schemas.microsoft.com/office/drawing/2014/main" id="{CAD35A82-E470-4170-2F17-978E28BAA052}"/>
                      </a:ext>
                    </a:extLst>
                  </p:cNvPr>
                  <p:cNvSpPr/>
                  <p:nvPr/>
                </p:nvSpPr>
                <p:spPr>
                  <a:xfrm rot="-737520">
                    <a:off x="6679635" y="5139235"/>
                    <a:ext cx="16066" cy="8033"/>
                  </a:xfrm>
                  <a:custGeom>
                    <a:avLst/>
                    <a:gdLst>
                      <a:gd name="connsiteX0" fmla="*/ 0 w 16066"/>
                      <a:gd name="connsiteY0" fmla="*/ 0 h 8033"/>
                      <a:gd name="connsiteX1" fmla="*/ 16066 w 16066"/>
                      <a:gd name="connsiteY1" fmla="*/ 0 h 8033"/>
                      <a:gd name="connsiteX2" fmla="*/ 16066 w 16066"/>
                      <a:gd name="connsiteY2" fmla="*/ 8033 h 8033"/>
                      <a:gd name="connsiteX3" fmla="*/ 0 w 16066"/>
                      <a:gd name="connsiteY3" fmla="*/ 8033 h 80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066" h="8033">
                        <a:moveTo>
                          <a:pt x="0" y="0"/>
                        </a:moveTo>
                        <a:lnTo>
                          <a:pt x="16066" y="0"/>
                        </a:lnTo>
                        <a:lnTo>
                          <a:pt x="16066" y="8033"/>
                        </a:lnTo>
                        <a:lnTo>
                          <a:pt x="0" y="8033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195" name="Freeform: Shape 194">
                    <a:extLst>
                      <a:ext uri="{FF2B5EF4-FFF2-40B4-BE49-F238E27FC236}">
                        <a16:creationId xmlns:a16="http://schemas.microsoft.com/office/drawing/2014/main" id="{8FBDB5E1-ACB0-6BC3-A321-A768EEEF3755}"/>
                      </a:ext>
                    </a:extLst>
                  </p:cNvPr>
                  <p:cNvSpPr/>
                  <p:nvPr/>
                </p:nvSpPr>
                <p:spPr>
                  <a:xfrm rot="-3939779">
                    <a:off x="6845717" y="5125306"/>
                    <a:ext cx="8033" cy="16062"/>
                  </a:xfrm>
                  <a:custGeom>
                    <a:avLst/>
                    <a:gdLst>
                      <a:gd name="connsiteX0" fmla="*/ 0 w 8033"/>
                      <a:gd name="connsiteY0" fmla="*/ 0 h 16062"/>
                      <a:gd name="connsiteX1" fmla="*/ 8033 w 8033"/>
                      <a:gd name="connsiteY1" fmla="*/ 0 h 16062"/>
                      <a:gd name="connsiteX2" fmla="*/ 8033 w 8033"/>
                      <a:gd name="connsiteY2" fmla="*/ 16062 h 16062"/>
                      <a:gd name="connsiteX3" fmla="*/ 0 w 8033"/>
                      <a:gd name="connsiteY3" fmla="*/ 16062 h 160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033" h="16062">
                        <a:moveTo>
                          <a:pt x="0" y="0"/>
                        </a:moveTo>
                        <a:lnTo>
                          <a:pt x="8033" y="0"/>
                        </a:lnTo>
                        <a:lnTo>
                          <a:pt x="8033" y="16062"/>
                        </a:lnTo>
                        <a:lnTo>
                          <a:pt x="0" y="16062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196" name="Freeform: Shape 195">
                    <a:extLst>
                      <a:ext uri="{FF2B5EF4-FFF2-40B4-BE49-F238E27FC236}">
                        <a16:creationId xmlns:a16="http://schemas.microsoft.com/office/drawing/2014/main" id="{89FE6586-4296-6F44-EB69-C6FDE60550D6}"/>
                      </a:ext>
                    </a:extLst>
                  </p:cNvPr>
                  <p:cNvSpPr/>
                  <p:nvPr/>
                </p:nvSpPr>
                <p:spPr>
                  <a:xfrm rot="-3939360">
                    <a:off x="6896953" y="5148479"/>
                    <a:ext cx="8033" cy="16066"/>
                  </a:xfrm>
                  <a:custGeom>
                    <a:avLst/>
                    <a:gdLst>
                      <a:gd name="connsiteX0" fmla="*/ 0 w 8033"/>
                      <a:gd name="connsiteY0" fmla="*/ 0 h 16066"/>
                      <a:gd name="connsiteX1" fmla="*/ 8033 w 8033"/>
                      <a:gd name="connsiteY1" fmla="*/ 0 h 16066"/>
                      <a:gd name="connsiteX2" fmla="*/ 8033 w 8033"/>
                      <a:gd name="connsiteY2" fmla="*/ 16066 h 16066"/>
                      <a:gd name="connsiteX3" fmla="*/ 0 w 8033"/>
                      <a:gd name="connsiteY3" fmla="*/ 16066 h 160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033" h="16066">
                        <a:moveTo>
                          <a:pt x="0" y="0"/>
                        </a:moveTo>
                        <a:lnTo>
                          <a:pt x="8033" y="0"/>
                        </a:lnTo>
                        <a:lnTo>
                          <a:pt x="8033" y="16066"/>
                        </a:lnTo>
                        <a:lnTo>
                          <a:pt x="0" y="16066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197" name="Freeform: Shape 196">
                    <a:extLst>
                      <a:ext uri="{FF2B5EF4-FFF2-40B4-BE49-F238E27FC236}">
                        <a16:creationId xmlns:a16="http://schemas.microsoft.com/office/drawing/2014/main" id="{8736EF04-726F-21B8-5CCA-E00F44F73B94}"/>
                      </a:ext>
                    </a:extLst>
                  </p:cNvPr>
                  <p:cNvSpPr/>
                  <p:nvPr/>
                </p:nvSpPr>
                <p:spPr>
                  <a:xfrm rot="-3939779">
                    <a:off x="6820107" y="5113715"/>
                    <a:ext cx="8033" cy="16066"/>
                  </a:xfrm>
                  <a:custGeom>
                    <a:avLst/>
                    <a:gdLst>
                      <a:gd name="connsiteX0" fmla="*/ 0 w 8033"/>
                      <a:gd name="connsiteY0" fmla="*/ 0 h 16066"/>
                      <a:gd name="connsiteX1" fmla="*/ 8033 w 8033"/>
                      <a:gd name="connsiteY1" fmla="*/ 0 h 16066"/>
                      <a:gd name="connsiteX2" fmla="*/ 8033 w 8033"/>
                      <a:gd name="connsiteY2" fmla="*/ 16066 h 16066"/>
                      <a:gd name="connsiteX3" fmla="*/ 0 w 8033"/>
                      <a:gd name="connsiteY3" fmla="*/ 16066 h 160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033" h="16066">
                        <a:moveTo>
                          <a:pt x="0" y="0"/>
                        </a:moveTo>
                        <a:lnTo>
                          <a:pt x="8033" y="0"/>
                        </a:lnTo>
                        <a:lnTo>
                          <a:pt x="8033" y="16066"/>
                        </a:lnTo>
                        <a:lnTo>
                          <a:pt x="0" y="16066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198" name="Freeform: Shape 197">
                    <a:extLst>
                      <a:ext uri="{FF2B5EF4-FFF2-40B4-BE49-F238E27FC236}">
                        <a16:creationId xmlns:a16="http://schemas.microsoft.com/office/drawing/2014/main" id="{0389D789-F67B-3ABE-4C5A-CB1D5C720FEC}"/>
                      </a:ext>
                    </a:extLst>
                  </p:cNvPr>
                  <p:cNvSpPr/>
                  <p:nvPr/>
                </p:nvSpPr>
                <p:spPr>
                  <a:xfrm rot="-737520">
                    <a:off x="6707102" y="5133243"/>
                    <a:ext cx="16066" cy="8033"/>
                  </a:xfrm>
                  <a:custGeom>
                    <a:avLst/>
                    <a:gdLst>
                      <a:gd name="connsiteX0" fmla="*/ 0 w 16066"/>
                      <a:gd name="connsiteY0" fmla="*/ 0 h 8033"/>
                      <a:gd name="connsiteX1" fmla="*/ 16066 w 16066"/>
                      <a:gd name="connsiteY1" fmla="*/ 0 h 8033"/>
                      <a:gd name="connsiteX2" fmla="*/ 16066 w 16066"/>
                      <a:gd name="connsiteY2" fmla="*/ 8033 h 8033"/>
                      <a:gd name="connsiteX3" fmla="*/ 0 w 16066"/>
                      <a:gd name="connsiteY3" fmla="*/ 8033 h 80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066" h="8033">
                        <a:moveTo>
                          <a:pt x="0" y="0"/>
                        </a:moveTo>
                        <a:lnTo>
                          <a:pt x="16066" y="0"/>
                        </a:lnTo>
                        <a:lnTo>
                          <a:pt x="16066" y="8033"/>
                        </a:lnTo>
                        <a:lnTo>
                          <a:pt x="0" y="8033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199" name="Freeform: Shape 198">
                    <a:extLst>
                      <a:ext uri="{FF2B5EF4-FFF2-40B4-BE49-F238E27FC236}">
                        <a16:creationId xmlns:a16="http://schemas.microsoft.com/office/drawing/2014/main" id="{C0F62C91-DAD8-AEC0-F36D-293565E86B48}"/>
                      </a:ext>
                    </a:extLst>
                  </p:cNvPr>
                  <p:cNvSpPr/>
                  <p:nvPr/>
                </p:nvSpPr>
                <p:spPr>
                  <a:xfrm rot="-737520">
                    <a:off x="6734573" y="5127251"/>
                    <a:ext cx="16066" cy="8033"/>
                  </a:xfrm>
                  <a:custGeom>
                    <a:avLst/>
                    <a:gdLst>
                      <a:gd name="connsiteX0" fmla="*/ 0 w 16066"/>
                      <a:gd name="connsiteY0" fmla="*/ 0 h 8033"/>
                      <a:gd name="connsiteX1" fmla="*/ 16066 w 16066"/>
                      <a:gd name="connsiteY1" fmla="*/ 0 h 8033"/>
                      <a:gd name="connsiteX2" fmla="*/ 16066 w 16066"/>
                      <a:gd name="connsiteY2" fmla="*/ 8033 h 8033"/>
                      <a:gd name="connsiteX3" fmla="*/ 0 w 16066"/>
                      <a:gd name="connsiteY3" fmla="*/ 8033 h 80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066" h="8033">
                        <a:moveTo>
                          <a:pt x="0" y="0"/>
                        </a:moveTo>
                        <a:lnTo>
                          <a:pt x="16066" y="0"/>
                        </a:lnTo>
                        <a:lnTo>
                          <a:pt x="16066" y="8033"/>
                        </a:lnTo>
                        <a:lnTo>
                          <a:pt x="0" y="8033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</p:grpSp>
          </p:grpSp>
          <p:sp>
            <p:nvSpPr>
              <p:cNvPr id="182" name="TextBox 181">
                <a:extLst>
                  <a:ext uri="{FF2B5EF4-FFF2-40B4-BE49-F238E27FC236}">
                    <a16:creationId xmlns:a16="http://schemas.microsoft.com/office/drawing/2014/main" id="{5DB02383-5AF9-4504-B6B3-D3A9B5F0CC5C}"/>
                  </a:ext>
                </a:extLst>
              </p:cNvPr>
              <p:cNvSpPr txBox="1"/>
              <p:nvPr/>
            </p:nvSpPr>
            <p:spPr>
              <a:xfrm rot="16200000">
                <a:off x="1430407" y="3782768"/>
                <a:ext cx="7617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>
                    <a:solidFill>
                      <a:schemeClr val="bg1"/>
                    </a:solidFill>
                    <a:latin typeface="Aptos Black" panose="020B0004020202020204" pitchFamily="34" charset="0"/>
                  </a:rPr>
                  <a:t>Node</a:t>
                </a:r>
              </a:p>
            </p:txBody>
          </p:sp>
        </p:grpSp>
        <p:grpSp>
          <p:nvGrpSpPr>
            <p:cNvPr id="285" name="Group 284">
              <a:extLst>
                <a:ext uri="{FF2B5EF4-FFF2-40B4-BE49-F238E27FC236}">
                  <a16:creationId xmlns:a16="http://schemas.microsoft.com/office/drawing/2014/main" id="{DB0C84CC-F66E-1907-56BF-040B19A7F62E}"/>
                </a:ext>
              </a:extLst>
            </p:cNvPr>
            <p:cNvGrpSpPr/>
            <p:nvPr/>
          </p:nvGrpSpPr>
          <p:grpSpPr>
            <a:xfrm>
              <a:off x="2544546" y="2210637"/>
              <a:ext cx="2156814" cy="962756"/>
              <a:chOff x="2616326" y="2336677"/>
              <a:chExt cx="2156814" cy="962756"/>
            </a:xfrm>
          </p:grpSpPr>
          <p:sp>
            <p:nvSpPr>
              <p:cNvPr id="232" name="Rectangle: Rounded Corners 231">
                <a:extLst>
                  <a:ext uri="{FF2B5EF4-FFF2-40B4-BE49-F238E27FC236}">
                    <a16:creationId xmlns:a16="http://schemas.microsoft.com/office/drawing/2014/main" id="{4E8BE962-2234-5604-4B87-B965D368F4E7}"/>
                  </a:ext>
                </a:extLst>
              </p:cNvPr>
              <p:cNvSpPr/>
              <p:nvPr/>
            </p:nvSpPr>
            <p:spPr>
              <a:xfrm>
                <a:off x="2639216" y="2375472"/>
                <a:ext cx="1828005" cy="923961"/>
              </a:xfrm>
              <a:prstGeom prst="roundRect">
                <a:avLst>
                  <a:gd name="adj" fmla="val 14644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288000" rtlCol="0" anchor="t" anchorCtr="0"/>
              <a:lstStyle/>
              <a:p>
                <a:r>
                  <a:rPr lang="en-GB" sz="1200" b="1" dirty="0"/>
                  <a:t>- DNS</a:t>
                </a:r>
                <a:br>
                  <a:rPr lang="en-GB" sz="1200" b="1" dirty="0"/>
                </a:br>
                <a:r>
                  <a:rPr lang="en-GB" sz="1200" b="1" dirty="0"/>
                  <a:t>- Scheduler</a:t>
                </a:r>
                <a:br>
                  <a:rPr lang="en-GB" sz="1200" b="1" dirty="0"/>
                </a:br>
                <a:r>
                  <a:rPr lang="en-GB" sz="1200" b="1" dirty="0"/>
                  <a:t>- Proxy</a:t>
                </a:r>
              </a:p>
            </p:txBody>
          </p:sp>
          <p:pic>
            <p:nvPicPr>
              <p:cNvPr id="233" name="Picture 232" descr="A black and white penguin">
                <a:extLst>
                  <a:ext uri="{FF2B5EF4-FFF2-40B4-BE49-F238E27FC236}">
                    <a16:creationId xmlns:a16="http://schemas.microsoft.com/office/drawing/2014/main" id="{CAEEC299-8E84-AF6D-0F57-2FB22706FC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>
                            <a14:foregroundMark x1="54849" y1="16940" x2="57683" y2="3091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62569" y="2604349"/>
                <a:ext cx="427412" cy="427412"/>
              </a:xfrm>
              <a:prstGeom prst="rect">
                <a:avLst/>
              </a:prstGeom>
            </p:spPr>
          </p:pic>
          <p:grpSp>
            <p:nvGrpSpPr>
              <p:cNvPr id="234" name="Group 233">
                <a:extLst>
                  <a:ext uri="{FF2B5EF4-FFF2-40B4-BE49-F238E27FC236}">
                    <a16:creationId xmlns:a16="http://schemas.microsoft.com/office/drawing/2014/main" id="{B223E944-694E-57D7-0841-7712615420B9}"/>
                  </a:ext>
                </a:extLst>
              </p:cNvPr>
              <p:cNvGrpSpPr/>
              <p:nvPr/>
            </p:nvGrpSpPr>
            <p:grpSpPr>
              <a:xfrm>
                <a:off x="4161301" y="2587120"/>
                <a:ext cx="611839" cy="520063"/>
                <a:chOff x="3847306" y="4388044"/>
                <a:chExt cx="762000" cy="647700"/>
              </a:xfrm>
            </p:grpSpPr>
            <p:sp>
              <p:nvSpPr>
                <p:cNvPr id="282" name="Rectangle 281">
                  <a:extLst>
                    <a:ext uri="{FF2B5EF4-FFF2-40B4-BE49-F238E27FC236}">
                      <a16:creationId xmlns:a16="http://schemas.microsoft.com/office/drawing/2014/main" id="{79E72484-5785-2C65-7B25-224521A01F6C}"/>
                    </a:ext>
                  </a:extLst>
                </p:cNvPr>
                <p:cNvSpPr/>
                <p:nvPr/>
              </p:nvSpPr>
              <p:spPr>
                <a:xfrm>
                  <a:off x="3900488" y="4429125"/>
                  <a:ext cx="657225" cy="45243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83" name="Graphic 12" descr="Monitor with solid fill">
                  <a:extLst>
                    <a:ext uri="{FF2B5EF4-FFF2-40B4-BE49-F238E27FC236}">
                      <a16:creationId xmlns:a16="http://schemas.microsoft.com/office/drawing/2014/main" id="{9ED424A2-CFDD-4C0C-29D7-74BC6E8E0E3F}"/>
                    </a:ext>
                  </a:extLst>
                </p:cNvPr>
                <p:cNvSpPr/>
                <p:nvPr/>
              </p:nvSpPr>
              <p:spPr>
                <a:xfrm>
                  <a:off x="3847306" y="4388044"/>
                  <a:ext cx="762000" cy="647700"/>
                </a:xfrm>
                <a:custGeom>
                  <a:avLst/>
                  <a:gdLst>
                    <a:gd name="connsiteX0" fmla="*/ 704850 w 762000"/>
                    <a:gd name="connsiteY0" fmla="*/ 476250 h 647700"/>
                    <a:gd name="connsiteX1" fmla="*/ 57150 w 762000"/>
                    <a:gd name="connsiteY1" fmla="*/ 476250 h 647700"/>
                    <a:gd name="connsiteX2" fmla="*/ 57150 w 762000"/>
                    <a:gd name="connsiteY2" fmla="*/ 57150 h 647700"/>
                    <a:gd name="connsiteX3" fmla="*/ 704850 w 762000"/>
                    <a:gd name="connsiteY3" fmla="*/ 57150 h 647700"/>
                    <a:gd name="connsiteX4" fmla="*/ 704850 w 762000"/>
                    <a:gd name="connsiteY4" fmla="*/ 476250 h 647700"/>
                    <a:gd name="connsiteX5" fmla="*/ 723900 w 762000"/>
                    <a:gd name="connsiteY5" fmla="*/ 0 h 647700"/>
                    <a:gd name="connsiteX6" fmla="*/ 38100 w 762000"/>
                    <a:gd name="connsiteY6" fmla="*/ 0 h 647700"/>
                    <a:gd name="connsiteX7" fmla="*/ 0 w 762000"/>
                    <a:gd name="connsiteY7" fmla="*/ 38100 h 647700"/>
                    <a:gd name="connsiteX8" fmla="*/ 0 w 762000"/>
                    <a:gd name="connsiteY8" fmla="*/ 495300 h 647700"/>
                    <a:gd name="connsiteX9" fmla="*/ 38100 w 762000"/>
                    <a:gd name="connsiteY9" fmla="*/ 533400 h 647700"/>
                    <a:gd name="connsiteX10" fmla="*/ 304800 w 762000"/>
                    <a:gd name="connsiteY10" fmla="*/ 533400 h 647700"/>
                    <a:gd name="connsiteX11" fmla="*/ 304800 w 762000"/>
                    <a:gd name="connsiteY11" fmla="*/ 590550 h 647700"/>
                    <a:gd name="connsiteX12" fmla="*/ 209550 w 762000"/>
                    <a:gd name="connsiteY12" fmla="*/ 590550 h 647700"/>
                    <a:gd name="connsiteX13" fmla="*/ 209550 w 762000"/>
                    <a:gd name="connsiteY13" fmla="*/ 647700 h 647700"/>
                    <a:gd name="connsiteX14" fmla="*/ 552450 w 762000"/>
                    <a:gd name="connsiteY14" fmla="*/ 647700 h 647700"/>
                    <a:gd name="connsiteX15" fmla="*/ 552450 w 762000"/>
                    <a:gd name="connsiteY15" fmla="*/ 590550 h 647700"/>
                    <a:gd name="connsiteX16" fmla="*/ 457200 w 762000"/>
                    <a:gd name="connsiteY16" fmla="*/ 590550 h 647700"/>
                    <a:gd name="connsiteX17" fmla="*/ 457200 w 762000"/>
                    <a:gd name="connsiteY17" fmla="*/ 533400 h 647700"/>
                    <a:gd name="connsiteX18" fmla="*/ 723900 w 762000"/>
                    <a:gd name="connsiteY18" fmla="*/ 533400 h 647700"/>
                    <a:gd name="connsiteX19" fmla="*/ 762000 w 762000"/>
                    <a:gd name="connsiteY19" fmla="*/ 495300 h 647700"/>
                    <a:gd name="connsiteX20" fmla="*/ 762000 w 762000"/>
                    <a:gd name="connsiteY20" fmla="*/ 38100 h 647700"/>
                    <a:gd name="connsiteX21" fmla="*/ 723900 w 762000"/>
                    <a:gd name="connsiteY21" fmla="*/ 0 h 6477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762000" h="647700">
                      <a:moveTo>
                        <a:pt x="704850" y="476250"/>
                      </a:moveTo>
                      <a:lnTo>
                        <a:pt x="57150" y="476250"/>
                      </a:lnTo>
                      <a:lnTo>
                        <a:pt x="57150" y="57150"/>
                      </a:lnTo>
                      <a:lnTo>
                        <a:pt x="704850" y="57150"/>
                      </a:lnTo>
                      <a:lnTo>
                        <a:pt x="704850" y="476250"/>
                      </a:lnTo>
                      <a:close/>
                      <a:moveTo>
                        <a:pt x="723900" y="0"/>
                      </a:moveTo>
                      <a:lnTo>
                        <a:pt x="38100" y="0"/>
                      </a:lnTo>
                      <a:cubicBezTo>
                        <a:pt x="17145" y="0"/>
                        <a:pt x="0" y="17145"/>
                        <a:pt x="0" y="38100"/>
                      </a:cubicBezTo>
                      <a:lnTo>
                        <a:pt x="0" y="495300"/>
                      </a:lnTo>
                      <a:cubicBezTo>
                        <a:pt x="0" y="516255"/>
                        <a:pt x="17145" y="533400"/>
                        <a:pt x="38100" y="533400"/>
                      </a:cubicBezTo>
                      <a:lnTo>
                        <a:pt x="304800" y="533400"/>
                      </a:lnTo>
                      <a:lnTo>
                        <a:pt x="304800" y="590550"/>
                      </a:lnTo>
                      <a:lnTo>
                        <a:pt x="209550" y="590550"/>
                      </a:lnTo>
                      <a:lnTo>
                        <a:pt x="209550" y="647700"/>
                      </a:lnTo>
                      <a:lnTo>
                        <a:pt x="552450" y="647700"/>
                      </a:lnTo>
                      <a:lnTo>
                        <a:pt x="552450" y="590550"/>
                      </a:lnTo>
                      <a:lnTo>
                        <a:pt x="457200" y="590550"/>
                      </a:lnTo>
                      <a:lnTo>
                        <a:pt x="457200" y="533400"/>
                      </a:lnTo>
                      <a:lnTo>
                        <a:pt x="723900" y="533400"/>
                      </a:lnTo>
                      <a:cubicBezTo>
                        <a:pt x="744855" y="533400"/>
                        <a:pt x="762000" y="516255"/>
                        <a:pt x="762000" y="495300"/>
                      </a:cubicBezTo>
                      <a:lnTo>
                        <a:pt x="762000" y="38100"/>
                      </a:lnTo>
                      <a:cubicBezTo>
                        <a:pt x="762000" y="17145"/>
                        <a:pt x="744855" y="0"/>
                        <a:pt x="72390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ln w="3969" cap="flat">
                  <a:gradFill flip="none" rotWithShape="1">
                    <a:gsLst>
                      <a:gs pos="0">
                        <a:srgbClr val="3604DB"/>
                      </a:gs>
                      <a:gs pos="100000">
                        <a:srgbClr val="B534C4"/>
                      </a:gs>
                    </a:gsLst>
                    <a:lin ang="0" scaled="1"/>
                    <a:tileRect/>
                  </a:gradFill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GB"/>
                </a:p>
              </p:txBody>
            </p:sp>
            <p:sp>
              <p:nvSpPr>
                <p:cNvPr id="284" name="Freeform: Shape 283">
                  <a:extLst>
                    <a:ext uri="{FF2B5EF4-FFF2-40B4-BE49-F238E27FC236}">
                      <a16:creationId xmlns:a16="http://schemas.microsoft.com/office/drawing/2014/main" id="{93167461-6FB6-906C-3416-63832D804849}"/>
                    </a:ext>
                  </a:extLst>
                </p:cNvPr>
                <p:cNvSpPr/>
                <p:nvPr/>
              </p:nvSpPr>
              <p:spPr>
                <a:xfrm>
                  <a:off x="4075679" y="4502044"/>
                  <a:ext cx="305254" cy="306600"/>
                </a:xfrm>
                <a:custGeom>
                  <a:avLst/>
                  <a:gdLst>
                    <a:gd name="connsiteX0" fmla="*/ 123439 w 305254"/>
                    <a:gd name="connsiteY0" fmla="*/ 306600 h 306600"/>
                    <a:gd name="connsiteX1" fmla="*/ 305255 w 305254"/>
                    <a:gd name="connsiteY1" fmla="*/ 262716 h 306600"/>
                    <a:gd name="connsiteX2" fmla="*/ 305255 w 305254"/>
                    <a:gd name="connsiteY2" fmla="*/ 63015 h 306600"/>
                    <a:gd name="connsiteX3" fmla="*/ 172927 w 305254"/>
                    <a:gd name="connsiteY3" fmla="*/ 0 h 306600"/>
                    <a:gd name="connsiteX4" fmla="*/ 0 w 305254"/>
                    <a:gd name="connsiteY4" fmla="*/ 37731 h 306600"/>
                    <a:gd name="connsiteX5" fmla="*/ 0 w 305254"/>
                    <a:gd name="connsiteY5" fmla="*/ 240135 h 306600"/>
                    <a:gd name="connsiteX6" fmla="*/ 170007 w 305254"/>
                    <a:gd name="connsiteY6" fmla="*/ 25304 h 306600"/>
                    <a:gd name="connsiteX7" fmla="*/ 256514 w 305254"/>
                    <a:gd name="connsiteY7" fmla="*/ 66497 h 306600"/>
                    <a:gd name="connsiteX8" fmla="*/ 186483 w 305254"/>
                    <a:gd name="connsiteY8" fmla="*/ 82194 h 306600"/>
                    <a:gd name="connsiteX9" fmla="*/ 126845 w 305254"/>
                    <a:gd name="connsiteY9" fmla="*/ 95561 h 306600"/>
                    <a:gd name="connsiteX10" fmla="*/ 46439 w 305254"/>
                    <a:gd name="connsiteY10" fmla="*/ 52263 h 306600"/>
                    <a:gd name="connsiteX11" fmla="*/ 24099 w 305254"/>
                    <a:gd name="connsiteY11" fmla="*/ 225740 h 306600"/>
                    <a:gd name="connsiteX12" fmla="*/ 24099 w 305254"/>
                    <a:gd name="connsiteY12" fmla="*/ 67606 h 306600"/>
                    <a:gd name="connsiteX13" fmla="*/ 113045 w 305254"/>
                    <a:gd name="connsiteY13" fmla="*/ 115503 h 306600"/>
                    <a:gd name="connsiteX14" fmla="*/ 113045 w 305254"/>
                    <a:gd name="connsiteY14" fmla="*/ 273637 h 306600"/>
                    <a:gd name="connsiteX15" fmla="*/ 281156 w 305254"/>
                    <a:gd name="connsiteY15" fmla="*/ 243742 h 306600"/>
                    <a:gd name="connsiteX16" fmla="*/ 137144 w 305254"/>
                    <a:gd name="connsiteY16" fmla="*/ 278505 h 306600"/>
                    <a:gd name="connsiteX17" fmla="*/ 137144 w 305254"/>
                    <a:gd name="connsiteY17" fmla="*/ 117953 h 306600"/>
                    <a:gd name="connsiteX18" fmla="*/ 199737 w 305254"/>
                    <a:gd name="connsiteY18" fmla="*/ 103919 h 306600"/>
                    <a:gd name="connsiteX19" fmla="*/ 281156 w 305254"/>
                    <a:gd name="connsiteY19" fmla="*/ 85672 h 306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305254" h="306600">
                      <a:moveTo>
                        <a:pt x="123439" y="306600"/>
                      </a:moveTo>
                      <a:lnTo>
                        <a:pt x="305255" y="262716"/>
                      </a:lnTo>
                      <a:lnTo>
                        <a:pt x="305255" y="63015"/>
                      </a:lnTo>
                      <a:lnTo>
                        <a:pt x="172927" y="0"/>
                      </a:lnTo>
                      <a:lnTo>
                        <a:pt x="0" y="37731"/>
                      </a:lnTo>
                      <a:lnTo>
                        <a:pt x="0" y="240135"/>
                      </a:lnTo>
                      <a:close/>
                      <a:moveTo>
                        <a:pt x="170007" y="25304"/>
                      </a:moveTo>
                      <a:lnTo>
                        <a:pt x="256514" y="66497"/>
                      </a:lnTo>
                      <a:lnTo>
                        <a:pt x="186483" y="82194"/>
                      </a:lnTo>
                      <a:lnTo>
                        <a:pt x="126845" y="95561"/>
                      </a:lnTo>
                      <a:lnTo>
                        <a:pt x="46439" y="52263"/>
                      </a:lnTo>
                      <a:close/>
                      <a:moveTo>
                        <a:pt x="24099" y="225740"/>
                      </a:moveTo>
                      <a:lnTo>
                        <a:pt x="24099" y="67606"/>
                      </a:lnTo>
                      <a:lnTo>
                        <a:pt x="113045" y="115503"/>
                      </a:lnTo>
                      <a:lnTo>
                        <a:pt x="113045" y="273637"/>
                      </a:lnTo>
                      <a:close/>
                      <a:moveTo>
                        <a:pt x="281156" y="243742"/>
                      </a:moveTo>
                      <a:lnTo>
                        <a:pt x="137144" y="278505"/>
                      </a:lnTo>
                      <a:lnTo>
                        <a:pt x="137144" y="117953"/>
                      </a:lnTo>
                      <a:lnTo>
                        <a:pt x="199737" y="103919"/>
                      </a:lnTo>
                      <a:lnTo>
                        <a:pt x="281156" y="85672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ln w="3969" cap="flat">
                  <a:gradFill flip="none" rotWithShape="1">
                    <a:gsLst>
                      <a:gs pos="0">
                        <a:srgbClr val="3604DB"/>
                      </a:gs>
                      <a:gs pos="100000">
                        <a:srgbClr val="B534C4"/>
                      </a:gs>
                    </a:gsLst>
                    <a:lin ang="0" scaled="1"/>
                    <a:tileRect/>
                  </a:gra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</p:grpSp>
          <p:sp>
            <p:nvSpPr>
              <p:cNvPr id="236" name="TextBox 235">
                <a:extLst>
                  <a:ext uri="{FF2B5EF4-FFF2-40B4-BE49-F238E27FC236}">
                    <a16:creationId xmlns:a16="http://schemas.microsoft.com/office/drawing/2014/main" id="{A342A5B4-75C4-B139-4F58-11240A3EBF39}"/>
                  </a:ext>
                </a:extLst>
              </p:cNvPr>
              <p:cNvSpPr txBox="1"/>
              <p:nvPr/>
            </p:nvSpPr>
            <p:spPr>
              <a:xfrm>
                <a:off x="2616326" y="2336677"/>
                <a:ext cx="156786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>
                    <a:solidFill>
                      <a:schemeClr val="bg1"/>
                    </a:solidFill>
                    <a:latin typeface="Aptos Black" panose="020B0004020202020204" pitchFamily="34" charset="0"/>
                  </a:rPr>
                  <a:t>Master Node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599366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Group 90">
            <a:extLst>
              <a:ext uri="{FF2B5EF4-FFF2-40B4-BE49-F238E27FC236}">
                <a16:creationId xmlns:a16="http://schemas.microsoft.com/office/drawing/2014/main" id="{69465904-A6AD-00AE-4918-F7434BAE240E}"/>
              </a:ext>
            </a:extLst>
          </p:cNvPr>
          <p:cNvGrpSpPr/>
          <p:nvPr/>
        </p:nvGrpSpPr>
        <p:grpSpPr>
          <a:xfrm>
            <a:off x="222151" y="471851"/>
            <a:ext cx="9313072" cy="5137416"/>
            <a:chOff x="222151" y="471851"/>
            <a:chExt cx="9313072" cy="5137416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F064BC04-589D-DF5C-0C52-71FF3FA640F9}"/>
                </a:ext>
              </a:extLst>
            </p:cNvPr>
            <p:cNvGrpSpPr/>
            <p:nvPr/>
          </p:nvGrpSpPr>
          <p:grpSpPr>
            <a:xfrm>
              <a:off x="626386" y="4335844"/>
              <a:ext cx="2147049" cy="1273423"/>
              <a:chOff x="1078124" y="4490920"/>
              <a:chExt cx="2147049" cy="1273423"/>
            </a:xfrm>
          </p:grpSpPr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2CF00BB3-A4CF-E13E-AD78-0069173D3B65}"/>
                  </a:ext>
                </a:extLst>
              </p:cNvPr>
              <p:cNvSpPr/>
              <p:nvPr/>
            </p:nvSpPr>
            <p:spPr>
              <a:xfrm>
                <a:off x="1078124" y="4490920"/>
                <a:ext cx="2147049" cy="1273423"/>
              </a:xfrm>
              <a:prstGeom prst="roundRect">
                <a:avLst>
                  <a:gd name="adj" fmla="val 8857"/>
                </a:avLst>
              </a:prstGeom>
              <a:solidFill>
                <a:srgbClr val="F4F3F5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endParaRPr lang="en-GB" sz="1200" dirty="0">
                  <a:solidFill>
                    <a:srgbClr val="B735C4"/>
                  </a:solidFill>
                </a:endParaRPr>
              </a:p>
            </p:txBody>
          </p:sp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99464029-8F6E-38D2-AFDD-4D2329F2BF50}"/>
                  </a:ext>
                </a:extLst>
              </p:cNvPr>
              <p:cNvSpPr/>
              <p:nvPr/>
            </p:nvSpPr>
            <p:spPr>
              <a:xfrm>
                <a:off x="1228211" y="4624637"/>
                <a:ext cx="1863675" cy="307777"/>
              </a:xfrm>
              <a:prstGeom prst="roundRect">
                <a:avLst>
                  <a:gd name="adj" fmla="val 19043"/>
                </a:avLst>
              </a:pr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200" dirty="0">
                    <a:latin typeface="Aptos Display" panose="020B0004020202020204" pitchFamily="34" charset="0"/>
                  </a:rPr>
                  <a:t>Microservice</a:t>
                </a:r>
                <a:endParaRPr lang="en-GB" sz="1050" dirty="0">
                  <a:latin typeface="Aptos Display" panose="020B0004020202020204" pitchFamily="34" charset="0"/>
                </a:endParaRPr>
              </a:p>
            </p:txBody>
          </p:sp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774CE83E-501D-7F84-D277-87824FCA15C8}"/>
                  </a:ext>
                </a:extLst>
              </p:cNvPr>
              <p:cNvSpPr/>
              <p:nvPr/>
            </p:nvSpPr>
            <p:spPr>
              <a:xfrm>
                <a:off x="1228211" y="5316906"/>
                <a:ext cx="1863675" cy="307777"/>
              </a:xfrm>
              <a:prstGeom prst="roundRect">
                <a:avLst>
                  <a:gd name="adj" fmla="val 19043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200" dirty="0">
                    <a:latin typeface="Aptos Display" panose="020B0004020202020204" pitchFamily="34" charset="0"/>
                  </a:rPr>
                  <a:t>Sidecar Proxy</a:t>
                </a:r>
                <a:endParaRPr lang="en-GB" sz="1050" dirty="0">
                  <a:latin typeface="Aptos Display" panose="020B0004020202020204" pitchFamily="34" charset="0"/>
                </a:endParaRPr>
              </a:p>
            </p:txBody>
          </p:sp>
          <p:sp>
            <p:nvSpPr>
              <p:cNvPr id="19" name="Arrow: Up-Down 18">
                <a:extLst>
                  <a:ext uri="{FF2B5EF4-FFF2-40B4-BE49-F238E27FC236}">
                    <a16:creationId xmlns:a16="http://schemas.microsoft.com/office/drawing/2014/main" id="{6DD05722-783B-EEA8-FE02-7F9D2D67FE0C}"/>
                  </a:ext>
                </a:extLst>
              </p:cNvPr>
              <p:cNvSpPr/>
              <p:nvPr/>
            </p:nvSpPr>
            <p:spPr>
              <a:xfrm rot="10800000">
                <a:off x="1277760" y="4877410"/>
                <a:ext cx="298154" cy="488756"/>
              </a:xfrm>
              <a:prstGeom prst="upDownArrow">
                <a:avLst/>
              </a:pr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54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>
                  <a:latin typeface="Aptos Display" panose="020B0004020202020204" pitchFamily="34" charset="0"/>
                </a:endParaRPr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E3B5DD69-A1CF-D245-2D2B-E6231429BF6E}"/>
                </a:ext>
              </a:extLst>
            </p:cNvPr>
            <p:cNvGrpSpPr/>
            <p:nvPr/>
          </p:nvGrpSpPr>
          <p:grpSpPr>
            <a:xfrm>
              <a:off x="656073" y="959444"/>
              <a:ext cx="2147049" cy="1273423"/>
              <a:chOff x="825875" y="959444"/>
              <a:chExt cx="2147049" cy="1273423"/>
            </a:xfrm>
          </p:grpSpPr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38FBEC54-193A-2BDF-02E4-B8DFEC9B9527}"/>
                  </a:ext>
                </a:extLst>
              </p:cNvPr>
              <p:cNvSpPr/>
              <p:nvPr/>
            </p:nvSpPr>
            <p:spPr>
              <a:xfrm>
                <a:off x="825875" y="959444"/>
                <a:ext cx="2147049" cy="1273423"/>
              </a:xfrm>
              <a:prstGeom prst="roundRect">
                <a:avLst>
                  <a:gd name="adj" fmla="val 8857"/>
                </a:avLst>
              </a:prstGeom>
              <a:solidFill>
                <a:srgbClr val="F4F3F5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endParaRPr lang="en-GB" sz="1200" dirty="0">
                  <a:solidFill>
                    <a:srgbClr val="B735C4"/>
                  </a:solidFill>
                </a:endParaRPr>
              </a:p>
            </p:txBody>
          </p:sp>
          <p:sp>
            <p:nvSpPr>
              <p:cNvPr id="21" name="Rectangle: Rounded Corners 20">
                <a:extLst>
                  <a:ext uri="{FF2B5EF4-FFF2-40B4-BE49-F238E27FC236}">
                    <a16:creationId xmlns:a16="http://schemas.microsoft.com/office/drawing/2014/main" id="{AC0846F5-0B81-EE2F-66CF-25BA8B45EE36}"/>
                  </a:ext>
                </a:extLst>
              </p:cNvPr>
              <p:cNvSpPr/>
              <p:nvPr/>
            </p:nvSpPr>
            <p:spPr>
              <a:xfrm>
                <a:off x="975962" y="1093161"/>
                <a:ext cx="1863675" cy="307777"/>
              </a:xfrm>
              <a:prstGeom prst="roundRect">
                <a:avLst>
                  <a:gd name="adj" fmla="val 19043"/>
                </a:avLst>
              </a:pr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200" dirty="0">
                    <a:latin typeface="Aptos Display" panose="020B0004020202020204" pitchFamily="34" charset="0"/>
                  </a:rPr>
                  <a:t>Microservice</a:t>
                </a:r>
                <a:endParaRPr lang="en-GB" sz="1050" dirty="0">
                  <a:latin typeface="Aptos Display" panose="020B0004020202020204" pitchFamily="34" charset="0"/>
                </a:endParaRPr>
              </a:p>
            </p:txBody>
          </p:sp>
          <p:sp>
            <p:nvSpPr>
              <p:cNvPr id="22" name="Rectangle: Rounded Corners 21">
                <a:extLst>
                  <a:ext uri="{FF2B5EF4-FFF2-40B4-BE49-F238E27FC236}">
                    <a16:creationId xmlns:a16="http://schemas.microsoft.com/office/drawing/2014/main" id="{CB5D9715-E7CA-FC59-5662-0D669E18496A}"/>
                  </a:ext>
                </a:extLst>
              </p:cNvPr>
              <p:cNvSpPr/>
              <p:nvPr/>
            </p:nvSpPr>
            <p:spPr>
              <a:xfrm>
                <a:off x="975962" y="1785430"/>
                <a:ext cx="1863675" cy="307777"/>
              </a:xfrm>
              <a:prstGeom prst="roundRect">
                <a:avLst>
                  <a:gd name="adj" fmla="val 19043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200" dirty="0">
                    <a:latin typeface="Aptos Display" panose="020B0004020202020204" pitchFamily="34" charset="0"/>
                  </a:rPr>
                  <a:t>Sidecar Proxy</a:t>
                </a:r>
                <a:endParaRPr lang="en-GB" sz="1050" dirty="0">
                  <a:latin typeface="Aptos Display" panose="020B0004020202020204" pitchFamily="34" charset="0"/>
                </a:endParaRPr>
              </a:p>
            </p:txBody>
          </p:sp>
          <p:sp>
            <p:nvSpPr>
              <p:cNvPr id="23" name="Arrow: Up-Down 22">
                <a:extLst>
                  <a:ext uri="{FF2B5EF4-FFF2-40B4-BE49-F238E27FC236}">
                    <a16:creationId xmlns:a16="http://schemas.microsoft.com/office/drawing/2014/main" id="{A9B93D9F-C64A-607F-E373-9ADB116EA880}"/>
                  </a:ext>
                </a:extLst>
              </p:cNvPr>
              <p:cNvSpPr/>
              <p:nvPr/>
            </p:nvSpPr>
            <p:spPr>
              <a:xfrm rot="10800000">
                <a:off x="1025511" y="1345934"/>
                <a:ext cx="298154" cy="488756"/>
              </a:xfrm>
              <a:prstGeom prst="upDownArrow">
                <a:avLst/>
              </a:pr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54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>
                  <a:latin typeface="Aptos Display" panose="020B0004020202020204" pitchFamily="34" charset="0"/>
                </a:endParaRPr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9B2BB74E-6892-8CAF-161A-6A2A49BDB951}"/>
                </a:ext>
              </a:extLst>
            </p:cNvPr>
            <p:cNvGrpSpPr/>
            <p:nvPr/>
          </p:nvGrpSpPr>
          <p:grpSpPr>
            <a:xfrm>
              <a:off x="656073" y="2647644"/>
              <a:ext cx="2147049" cy="1273423"/>
              <a:chOff x="3608877" y="1400938"/>
              <a:chExt cx="2147049" cy="1273423"/>
            </a:xfrm>
          </p:grpSpPr>
          <p:sp>
            <p:nvSpPr>
              <p:cNvPr id="25" name="Rectangle: Rounded Corners 24">
                <a:extLst>
                  <a:ext uri="{FF2B5EF4-FFF2-40B4-BE49-F238E27FC236}">
                    <a16:creationId xmlns:a16="http://schemas.microsoft.com/office/drawing/2014/main" id="{794E02FF-115B-E678-D136-928DE3953774}"/>
                  </a:ext>
                </a:extLst>
              </p:cNvPr>
              <p:cNvSpPr/>
              <p:nvPr/>
            </p:nvSpPr>
            <p:spPr>
              <a:xfrm>
                <a:off x="3608877" y="1400938"/>
                <a:ext cx="2147049" cy="1273423"/>
              </a:xfrm>
              <a:prstGeom prst="roundRect">
                <a:avLst>
                  <a:gd name="adj" fmla="val 8857"/>
                </a:avLst>
              </a:prstGeom>
              <a:solidFill>
                <a:srgbClr val="F4F3F5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endParaRPr lang="en-GB" sz="1200" dirty="0">
                  <a:solidFill>
                    <a:srgbClr val="B735C4"/>
                  </a:solidFill>
                </a:endParaRPr>
              </a:p>
            </p:txBody>
          </p:sp>
          <p:sp>
            <p:nvSpPr>
              <p:cNvPr id="26" name="Rectangle: Rounded Corners 25">
                <a:extLst>
                  <a:ext uri="{FF2B5EF4-FFF2-40B4-BE49-F238E27FC236}">
                    <a16:creationId xmlns:a16="http://schemas.microsoft.com/office/drawing/2014/main" id="{4AE12C58-8EFD-EC67-8489-ADEDA9D3A57F}"/>
                  </a:ext>
                </a:extLst>
              </p:cNvPr>
              <p:cNvSpPr/>
              <p:nvPr/>
            </p:nvSpPr>
            <p:spPr>
              <a:xfrm>
                <a:off x="3758964" y="1534655"/>
                <a:ext cx="1863675" cy="307777"/>
              </a:xfrm>
              <a:prstGeom prst="roundRect">
                <a:avLst>
                  <a:gd name="adj" fmla="val 19043"/>
                </a:avLst>
              </a:pr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200" dirty="0">
                    <a:latin typeface="Aptos Display" panose="020B0004020202020204" pitchFamily="34" charset="0"/>
                  </a:rPr>
                  <a:t>Microservice</a:t>
                </a:r>
                <a:endParaRPr lang="en-GB" sz="1050" dirty="0">
                  <a:latin typeface="Aptos Display" panose="020B0004020202020204" pitchFamily="34" charset="0"/>
                </a:endParaRPr>
              </a:p>
            </p:txBody>
          </p:sp>
          <p:sp>
            <p:nvSpPr>
              <p:cNvPr id="27" name="Rectangle: Rounded Corners 26">
                <a:extLst>
                  <a:ext uri="{FF2B5EF4-FFF2-40B4-BE49-F238E27FC236}">
                    <a16:creationId xmlns:a16="http://schemas.microsoft.com/office/drawing/2014/main" id="{6C3631BB-BD44-AA9A-B3ED-62995E509C82}"/>
                  </a:ext>
                </a:extLst>
              </p:cNvPr>
              <p:cNvSpPr/>
              <p:nvPr/>
            </p:nvSpPr>
            <p:spPr>
              <a:xfrm>
                <a:off x="3758964" y="2226924"/>
                <a:ext cx="1863675" cy="307777"/>
              </a:xfrm>
              <a:prstGeom prst="roundRect">
                <a:avLst>
                  <a:gd name="adj" fmla="val 19043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200" dirty="0">
                    <a:latin typeface="Aptos Display" panose="020B0004020202020204" pitchFamily="34" charset="0"/>
                  </a:rPr>
                  <a:t>Sidecar Proxy</a:t>
                </a:r>
                <a:endParaRPr lang="en-GB" sz="1050" dirty="0">
                  <a:latin typeface="Aptos Display" panose="020B0004020202020204" pitchFamily="34" charset="0"/>
                </a:endParaRPr>
              </a:p>
            </p:txBody>
          </p:sp>
          <p:sp>
            <p:nvSpPr>
              <p:cNvPr id="28" name="Arrow: Up-Down 27">
                <a:extLst>
                  <a:ext uri="{FF2B5EF4-FFF2-40B4-BE49-F238E27FC236}">
                    <a16:creationId xmlns:a16="http://schemas.microsoft.com/office/drawing/2014/main" id="{54DFC7AE-D6E8-DFFF-9EB9-E0E284308F16}"/>
                  </a:ext>
                </a:extLst>
              </p:cNvPr>
              <p:cNvSpPr/>
              <p:nvPr/>
            </p:nvSpPr>
            <p:spPr>
              <a:xfrm rot="10800000">
                <a:off x="3808513" y="1787428"/>
                <a:ext cx="298154" cy="488756"/>
              </a:xfrm>
              <a:prstGeom prst="upDownArrow">
                <a:avLst/>
              </a:pr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54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>
                  <a:latin typeface="Aptos Display" panose="020B0004020202020204" pitchFamily="34" charset="0"/>
                </a:endParaRPr>
              </a:p>
            </p:txBody>
          </p: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7AFCEFA7-8F14-5F58-E08B-4E6A84D2531F}"/>
                </a:ext>
              </a:extLst>
            </p:cNvPr>
            <p:cNvGrpSpPr/>
            <p:nvPr/>
          </p:nvGrpSpPr>
          <p:grpSpPr>
            <a:xfrm>
              <a:off x="3645072" y="2647644"/>
              <a:ext cx="2147049" cy="1273423"/>
              <a:chOff x="1078124" y="4490920"/>
              <a:chExt cx="2147049" cy="1273423"/>
            </a:xfrm>
          </p:grpSpPr>
          <p:sp>
            <p:nvSpPr>
              <p:cNvPr id="33" name="Rectangle: Rounded Corners 32">
                <a:extLst>
                  <a:ext uri="{FF2B5EF4-FFF2-40B4-BE49-F238E27FC236}">
                    <a16:creationId xmlns:a16="http://schemas.microsoft.com/office/drawing/2014/main" id="{8A8C5C32-F560-57AB-5BDE-63DABFDBF4EC}"/>
                  </a:ext>
                </a:extLst>
              </p:cNvPr>
              <p:cNvSpPr/>
              <p:nvPr/>
            </p:nvSpPr>
            <p:spPr>
              <a:xfrm>
                <a:off x="1078124" y="4490920"/>
                <a:ext cx="2147049" cy="1273423"/>
              </a:xfrm>
              <a:prstGeom prst="roundRect">
                <a:avLst>
                  <a:gd name="adj" fmla="val 8857"/>
                </a:avLst>
              </a:prstGeom>
              <a:solidFill>
                <a:srgbClr val="F4F3F5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endParaRPr lang="en-GB" sz="1200" dirty="0">
                  <a:solidFill>
                    <a:srgbClr val="B735C4"/>
                  </a:solidFill>
                </a:endParaRPr>
              </a:p>
            </p:txBody>
          </p:sp>
          <p:sp>
            <p:nvSpPr>
              <p:cNvPr id="34" name="Rectangle: Rounded Corners 33">
                <a:extLst>
                  <a:ext uri="{FF2B5EF4-FFF2-40B4-BE49-F238E27FC236}">
                    <a16:creationId xmlns:a16="http://schemas.microsoft.com/office/drawing/2014/main" id="{8DADDE0E-3377-9903-9DC8-B964FAD15F68}"/>
                  </a:ext>
                </a:extLst>
              </p:cNvPr>
              <p:cNvSpPr/>
              <p:nvPr/>
            </p:nvSpPr>
            <p:spPr>
              <a:xfrm>
                <a:off x="1228211" y="4624637"/>
                <a:ext cx="1863675" cy="307777"/>
              </a:xfrm>
              <a:prstGeom prst="roundRect">
                <a:avLst>
                  <a:gd name="adj" fmla="val 19043"/>
                </a:avLst>
              </a:pr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200" dirty="0">
                    <a:latin typeface="Aptos Display" panose="020B0004020202020204" pitchFamily="34" charset="0"/>
                  </a:rPr>
                  <a:t>Microservice</a:t>
                </a:r>
                <a:endParaRPr lang="en-GB" sz="1050" dirty="0">
                  <a:latin typeface="Aptos Display" panose="020B0004020202020204" pitchFamily="34" charset="0"/>
                </a:endParaRPr>
              </a:p>
            </p:txBody>
          </p:sp>
          <p:sp>
            <p:nvSpPr>
              <p:cNvPr id="35" name="Rectangle: Rounded Corners 34">
                <a:extLst>
                  <a:ext uri="{FF2B5EF4-FFF2-40B4-BE49-F238E27FC236}">
                    <a16:creationId xmlns:a16="http://schemas.microsoft.com/office/drawing/2014/main" id="{752454FE-6323-8B89-5CDA-9A34B2DFB830}"/>
                  </a:ext>
                </a:extLst>
              </p:cNvPr>
              <p:cNvSpPr/>
              <p:nvPr/>
            </p:nvSpPr>
            <p:spPr>
              <a:xfrm>
                <a:off x="1228211" y="5316906"/>
                <a:ext cx="1863675" cy="307777"/>
              </a:xfrm>
              <a:prstGeom prst="roundRect">
                <a:avLst>
                  <a:gd name="adj" fmla="val 19043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200" dirty="0">
                    <a:latin typeface="Aptos Display" panose="020B0004020202020204" pitchFamily="34" charset="0"/>
                  </a:rPr>
                  <a:t>Sidecar Proxy</a:t>
                </a:r>
                <a:endParaRPr lang="en-GB" sz="1050" dirty="0">
                  <a:latin typeface="Aptos Display" panose="020B0004020202020204" pitchFamily="34" charset="0"/>
                </a:endParaRPr>
              </a:p>
            </p:txBody>
          </p:sp>
          <p:sp>
            <p:nvSpPr>
              <p:cNvPr id="36" name="Arrow: Up-Down 35">
                <a:extLst>
                  <a:ext uri="{FF2B5EF4-FFF2-40B4-BE49-F238E27FC236}">
                    <a16:creationId xmlns:a16="http://schemas.microsoft.com/office/drawing/2014/main" id="{F217CA3E-FA1B-D0A4-5465-E40E1F06577C}"/>
                  </a:ext>
                </a:extLst>
              </p:cNvPr>
              <p:cNvSpPr/>
              <p:nvPr/>
            </p:nvSpPr>
            <p:spPr>
              <a:xfrm rot="10800000">
                <a:off x="1277760" y="4877410"/>
                <a:ext cx="298154" cy="488756"/>
              </a:xfrm>
              <a:prstGeom prst="upDownArrow">
                <a:avLst/>
              </a:pr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54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>
                  <a:latin typeface="Aptos Display" panose="020B0004020202020204" pitchFamily="34" charset="0"/>
                </a:endParaRPr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8ED59874-32E9-6397-48D5-F4740350A425}"/>
                </a:ext>
              </a:extLst>
            </p:cNvPr>
            <p:cNvGrpSpPr/>
            <p:nvPr/>
          </p:nvGrpSpPr>
          <p:grpSpPr>
            <a:xfrm>
              <a:off x="6600502" y="4335844"/>
              <a:ext cx="2147049" cy="1273423"/>
              <a:chOff x="1078124" y="4490920"/>
              <a:chExt cx="2147049" cy="1273423"/>
            </a:xfrm>
          </p:grpSpPr>
          <p:sp>
            <p:nvSpPr>
              <p:cNvPr id="38" name="Rectangle: Rounded Corners 37">
                <a:extLst>
                  <a:ext uri="{FF2B5EF4-FFF2-40B4-BE49-F238E27FC236}">
                    <a16:creationId xmlns:a16="http://schemas.microsoft.com/office/drawing/2014/main" id="{5BE8AEA8-7B1C-453A-D58A-DB5B81B502B1}"/>
                  </a:ext>
                </a:extLst>
              </p:cNvPr>
              <p:cNvSpPr/>
              <p:nvPr/>
            </p:nvSpPr>
            <p:spPr>
              <a:xfrm>
                <a:off x="1078124" y="4490920"/>
                <a:ext cx="2147049" cy="1273423"/>
              </a:xfrm>
              <a:prstGeom prst="roundRect">
                <a:avLst>
                  <a:gd name="adj" fmla="val 8857"/>
                </a:avLst>
              </a:prstGeom>
              <a:solidFill>
                <a:srgbClr val="F4F3F5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endParaRPr lang="en-GB" sz="1200" dirty="0">
                  <a:solidFill>
                    <a:srgbClr val="B735C4"/>
                  </a:solidFill>
                </a:endParaRPr>
              </a:p>
            </p:txBody>
          </p:sp>
          <p:sp>
            <p:nvSpPr>
              <p:cNvPr id="39" name="Rectangle: Rounded Corners 38">
                <a:extLst>
                  <a:ext uri="{FF2B5EF4-FFF2-40B4-BE49-F238E27FC236}">
                    <a16:creationId xmlns:a16="http://schemas.microsoft.com/office/drawing/2014/main" id="{14F314D5-4AAC-BFED-D857-9FA03C2E0318}"/>
                  </a:ext>
                </a:extLst>
              </p:cNvPr>
              <p:cNvSpPr/>
              <p:nvPr/>
            </p:nvSpPr>
            <p:spPr>
              <a:xfrm>
                <a:off x="1228211" y="4624637"/>
                <a:ext cx="1863675" cy="307777"/>
              </a:xfrm>
              <a:prstGeom prst="roundRect">
                <a:avLst>
                  <a:gd name="adj" fmla="val 19043"/>
                </a:avLst>
              </a:pr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200" dirty="0">
                    <a:latin typeface="Aptos Display" panose="020B0004020202020204" pitchFamily="34" charset="0"/>
                  </a:rPr>
                  <a:t>Microservice</a:t>
                </a:r>
                <a:endParaRPr lang="en-GB" sz="1050" dirty="0">
                  <a:latin typeface="Aptos Display" panose="020B0004020202020204" pitchFamily="34" charset="0"/>
                </a:endParaRPr>
              </a:p>
            </p:txBody>
          </p:sp>
          <p:sp>
            <p:nvSpPr>
              <p:cNvPr id="40" name="Rectangle: Rounded Corners 39">
                <a:extLst>
                  <a:ext uri="{FF2B5EF4-FFF2-40B4-BE49-F238E27FC236}">
                    <a16:creationId xmlns:a16="http://schemas.microsoft.com/office/drawing/2014/main" id="{A84334C6-7F52-4BF5-9B5E-0DB5FD45B4DF}"/>
                  </a:ext>
                </a:extLst>
              </p:cNvPr>
              <p:cNvSpPr/>
              <p:nvPr/>
            </p:nvSpPr>
            <p:spPr>
              <a:xfrm>
                <a:off x="1228211" y="5316906"/>
                <a:ext cx="1863675" cy="307777"/>
              </a:xfrm>
              <a:prstGeom prst="roundRect">
                <a:avLst>
                  <a:gd name="adj" fmla="val 19043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200" dirty="0">
                    <a:latin typeface="Aptos Display" panose="020B0004020202020204" pitchFamily="34" charset="0"/>
                  </a:rPr>
                  <a:t>Sidecar Proxy</a:t>
                </a:r>
                <a:endParaRPr lang="en-GB" sz="1050" dirty="0">
                  <a:latin typeface="Aptos Display" panose="020B0004020202020204" pitchFamily="34" charset="0"/>
                </a:endParaRPr>
              </a:p>
            </p:txBody>
          </p:sp>
          <p:sp>
            <p:nvSpPr>
              <p:cNvPr id="41" name="Arrow: Up-Down 40">
                <a:extLst>
                  <a:ext uri="{FF2B5EF4-FFF2-40B4-BE49-F238E27FC236}">
                    <a16:creationId xmlns:a16="http://schemas.microsoft.com/office/drawing/2014/main" id="{471F1C03-CB66-2665-E4C4-CD83C624F576}"/>
                  </a:ext>
                </a:extLst>
              </p:cNvPr>
              <p:cNvSpPr/>
              <p:nvPr/>
            </p:nvSpPr>
            <p:spPr>
              <a:xfrm rot="10800000">
                <a:off x="1277760" y="4877410"/>
                <a:ext cx="298154" cy="488756"/>
              </a:xfrm>
              <a:prstGeom prst="upDownArrow">
                <a:avLst/>
              </a:pr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54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>
                  <a:latin typeface="Aptos Display" panose="020B0004020202020204" pitchFamily="34" charset="0"/>
                </a:endParaRPr>
              </a:p>
            </p:txBody>
          </p: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246F20CE-65D1-5102-C1C4-6E3DC9D8DD52}"/>
                </a:ext>
              </a:extLst>
            </p:cNvPr>
            <p:cNvGrpSpPr/>
            <p:nvPr/>
          </p:nvGrpSpPr>
          <p:grpSpPr>
            <a:xfrm>
              <a:off x="6630189" y="950254"/>
              <a:ext cx="2147049" cy="1273423"/>
              <a:chOff x="825875" y="959444"/>
              <a:chExt cx="2147049" cy="1273423"/>
            </a:xfrm>
          </p:grpSpPr>
          <p:sp>
            <p:nvSpPr>
              <p:cNvPr id="43" name="Rectangle: Rounded Corners 42">
                <a:extLst>
                  <a:ext uri="{FF2B5EF4-FFF2-40B4-BE49-F238E27FC236}">
                    <a16:creationId xmlns:a16="http://schemas.microsoft.com/office/drawing/2014/main" id="{7FC32DFB-DCDF-DBF3-8054-4E114A406625}"/>
                  </a:ext>
                </a:extLst>
              </p:cNvPr>
              <p:cNvSpPr/>
              <p:nvPr/>
            </p:nvSpPr>
            <p:spPr>
              <a:xfrm>
                <a:off x="825875" y="959444"/>
                <a:ext cx="2147049" cy="1273423"/>
              </a:xfrm>
              <a:prstGeom prst="roundRect">
                <a:avLst>
                  <a:gd name="adj" fmla="val 8857"/>
                </a:avLst>
              </a:prstGeom>
              <a:solidFill>
                <a:srgbClr val="F4F3F5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endParaRPr lang="en-GB" sz="1200" dirty="0">
                  <a:solidFill>
                    <a:srgbClr val="B735C4"/>
                  </a:solidFill>
                </a:endParaRPr>
              </a:p>
            </p:txBody>
          </p:sp>
          <p:sp>
            <p:nvSpPr>
              <p:cNvPr id="44" name="Rectangle: Rounded Corners 43">
                <a:extLst>
                  <a:ext uri="{FF2B5EF4-FFF2-40B4-BE49-F238E27FC236}">
                    <a16:creationId xmlns:a16="http://schemas.microsoft.com/office/drawing/2014/main" id="{4869D3F8-7FB4-3F24-C11D-E8FC509C5437}"/>
                  </a:ext>
                </a:extLst>
              </p:cNvPr>
              <p:cNvSpPr/>
              <p:nvPr/>
            </p:nvSpPr>
            <p:spPr>
              <a:xfrm>
                <a:off x="975962" y="1093161"/>
                <a:ext cx="1863675" cy="307777"/>
              </a:xfrm>
              <a:prstGeom prst="roundRect">
                <a:avLst>
                  <a:gd name="adj" fmla="val 19043"/>
                </a:avLst>
              </a:pr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200" dirty="0">
                    <a:latin typeface="Aptos Display" panose="020B0004020202020204" pitchFamily="34" charset="0"/>
                  </a:rPr>
                  <a:t>Microservice</a:t>
                </a:r>
                <a:endParaRPr lang="en-GB" sz="1050" dirty="0">
                  <a:latin typeface="Aptos Display" panose="020B0004020202020204" pitchFamily="34" charset="0"/>
                </a:endParaRPr>
              </a:p>
            </p:txBody>
          </p:sp>
          <p:sp>
            <p:nvSpPr>
              <p:cNvPr id="45" name="Rectangle: Rounded Corners 44">
                <a:extLst>
                  <a:ext uri="{FF2B5EF4-FFF2-40B4-BE49-F238E27FC236}">
                    <a16:creationId xmlns:a16="http://schemas.microsoft.com/office/drawing/2014/main" id="{A66F93AF-56E1-ED83-9D1E-49ACBD1D605C}"/>
                  </a:ext>
                </a:extLst>
              </p:cNvPr>
              <p:cNvSpPr/>
              <p:nvPr/>
            </p:nvSpPr>
            <p:spPr>
              <a:xfrm>
                <a:off x="975962" y="1785430"/>
                <a:ext cx="1863675" cy="307777"/>
              </a:xfrm>
              <a:prstGeom prst="roundRect">
                <a:avLst>
                  <a:gd name="adj" fmla="val 19043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200" dirty="0">
                    <a:latin typeface="Aptos Display" panose="020B0004020202020204" pitchFamily="34" charset="0"/>
                  </a:rPr>
                  <a:t>Sidecar Proxy</a:t>
                </a:r>
                <a:endParaRPr lang="en-GB" sz="1050" dirty="0">
                  <a:latin typeface="Aptos Display" panose="020B0004020202020204" pitchFamily="34" charset="0"/>
                </a:endParaRPr>
              </a:p>
            </p:txBody>
          </p:sp>
          <p:sp>
            <p:nvSpPr>
              <p:cNvPr id="46" name="Arrow: Up-Down 45">
                <a:extLst>
                  <a:ext uri="{FF2B5EF4-FFF2-40B4-BE49-F238E27FC236}">
                    <a16:creationId xmlns:a16="http://schemas.microsoft.com/office/drawing/2014/main" id="{C5BAB4D7-DB8E-345A-1F50-2D4BC0278DFC}"/>
                  </a:ext>
                </a:extLst>
              </p:cNvPr>
              <p:cNvSpPr/>
              <p:nvPr/>
            </p:nvSpPr>
            <p:spPr>
              <a:xfrm rot="10800000">
                <a:off x="1025511" y="1345934"/>
                <a:ext cx="298154" cy="488756"/>
              </a:xfrm>
              <a:prstGeom prst="upDownArrow">
                <a:avLst/>
              </a:pr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54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>
                  <a:latin typeface="Aptos Display" panose="020B0004020202020204" pitchFamily="34" charset="0"/>
                </a:endParaRPr>
              </a:p>
            </p:txBody>
          </p: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3CC3850D-F9D5-B41E-775C-5DA4D8E6E299}"/>
                </a:ext>
              </a:extLst>
            </p:cNvPr>
            <p:cNvGrpSpPr/>
            <p:nvPr/>
          </p:nvGrpSpPr>
          <p:grpSpPr>
            <a:xfrm>
              <a:off x="6630189" y="2647644"/>
              <a:ext cx="2147049" cy="1273423"/>
              <a:chOff x="3608877" y="1400938"/>
              <a:chExt cx="2147049" cy="1273423"/>
            </a:xfrm>
          </p:grpSpPr>
          <p:sp>
            <p:nvSpPr>
              <p:cNvPr id="48" name="Rectangle: Rounded Corners 47">
                <a:extLst>
                  <a:ext uri="{FF2B5EF4-FFF2-40B4-BE49-F238E27FC236}">
                    <a16:creationId xmlns:a16="http://schemas.microsoft.com/office/drawing/2014/main" id="{76F97515-BA1F-75ED-7479-DA9023A52988}"/>
                  </a:ext>
                </a:extLst>
              </p:cNvPr>
              <p:cNvSpPr/>
              <p:nvPr/>
            </p:nvSpPr>
            <p:spPr>
              <a:xfrm>
                <a:off x="3608877" y="1400938"/>
                <a:ext cx="2147049" cy="1273423"/>
              </a:xfrm>
              <a:prstGeom prst="roundRect">
                <a:avLst>
                  <a:gd name="adj" fmla="val 8857"/>
                </a:avLst>
              </a:prstGeom>
              <a:solidFill>
                <a:srgbClr val="F4F3F5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endParaRPr lang="en-GB" sz="1200" dirty="0">
                  <a:solidFill>
                    <a:srgbClr val="B735C4"/>
                  </a:solidFill>
                </a:endParaRPr>
              </a:p>
            </p:txBody>
          </p:sp>
          <p:sp>
            <p:nvSpPr>
              <p:cNvPr id="49" name="Rectangle: Rounded Corners 48">
                <a:extLst>
                  <a:ext uri="{FF2B5EF4-FFF2-40B4-BE49-F238E27FC236}">
                    <a16:creationId xmlns:a16="http://schemas.microsoft.com/office/drawing/2014/main" id="{0DFC8A8A-7599-7D93-BB95-E838DF574150}"/>
                  </a:ext>
                </a:extLst>
              </p:cNvPr>
              <p:cNvSpPr/>
              <p:nvPr/>
            </p:nvSpPr>
            <p:spPr>
              <a:xfrm>
                <a:off x="3758964" y="1534655"/>
                <a:ext cx="1863675" cy="307777"/>
              </a:xfrm>
              <a:prstGeom prst="roundRect">
                <a:avLst>
                  <a:gd name="adj" fmla="val 19043"/>
                </a:avLst>
              </a:pr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200" dirty="0">
                    <a:latin typeface="Aptos Display" panose="020B0004020202020204" pitchFamily="34" charset="0"/>
                  </a:rPr>
                  <a:t>Microservice</a:t>
                </a:r>
                <a:endParaRPr lang="en-GB" sz="1050" dirty="0">
                  <a:latin typeface="Aptos Display" panose="020B0004020202020204" pitchFamily="34" charset="0"/>
                </a:endParaRPr>
              </a:p>
            </p:txBody>
          </p:sp>
          <p:sp>
            <p:nvSpPr>
              <p:cNvPr id="50" name="Rectangle: Rounded Corners 49">
                <a:extLst>
                  <a:ext uri="{FF2B5EF4-FFF2-40B4-BE49-F238E27FC236}">
                    <a16:creationId xmlns:a16="http://schemas.microsoft.com/office/drawing/2014/main" id="{AEBF43EF-4B12-7C7D-0D6F-E840D889121F}"/>
                  </a:ext>
                </a:extLst>
              </p:cNvPr>
              <p:cNvSpPr/>
              <p:nvPr/>
            </p:nvSpPr>
            <p:spPr>
              <a:xfrm>
                <a:off x="3758964" y="2226924"/>
                <a:ext cx="1863675" cy="307777"/>
              </a:xfrm>
              <a:prstGeom prst="roundRect">
                <a:avLst>
                  <a:gd name="adj" fmla="val 19043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200" dirty="0">
                    <a:latin typeface="Aptos Display" panose="020B0004020202020204" pitchFamily="34" charset="0"/>
                  </a:rPr>
                  <a:t>Sidecar Proxy</a:t>
                </a:r>
                <a:endParaRPr lang="en-GB" sz="1050" dirty="0">
                  <a:latin typeface="Aptos Display" panose="020B0004020202020204" pitchFamily="34" charset="0"/>
                </a:endParaRPr>
              </a:p>
            </p:txBody>
          </p:sp>
          <p:sp>
            <p:nvSpPr>
              <p:cNvPr id="51" name="Arrow: Up-Down 50">
                <a:extLst>
                  <a:ext uri="{FF2B5EF4-FFF2-40B4-BE49-F238E27FC236}">
                    <a16:creationId xmlns:a16="http://schemas.microsoft.com/office/drawing/2014/main" id="{12BCB20B-D0B4-AF8F-92E0-C48776C8C45B}"/>
                  </a:ext>
                </a:extLst>
              </p:cNvPr>
              <p:cNvSpPr/>
              <p:nvPr/>
            </p:nvSpPr>
            <p:spPr>
              <a:xfrm rot="10800000">
                <a:off x="3808513" y="1787428"/>
                <a:ext cx="298154" cy="488756"/>
              </a:xfrm>
              <a:prstGeom prst="upDownArrow">
                <a:avLst/>
              </a:pr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54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>
                  <a:latin typeface="Aptos Display" panose="020B0004020202020204" pitchFamily="34" charset="0"/>
                </a:endParaRPr>
              </a:p>
            </p:txBody>
          </p:sp>
        </p:grp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AA989834-CE28-9DB3-8567-CE9D700ABA3F}"/>
                </a:ext>
              </a:extLst>
            </p:cNvPr>
            <p:cNvCxnSpPr>
              <a:stCxn id="11" idx="3"/>
              <a:endCxn id="40" idx="1"/>
            </p:cNvCxnSpPr>
            <p:nvPr/>
          </p:nvCxnSpPr>
          <p:spPr>
            <a:xfrm>
              <a:off x="2640148" y="5315719"/>
              <a:ext cx="4110441" cy="0"/>
            </a:xfrm>
            <a:prstGeom prst="straightConnector1">
              <a:avLst/>
            </a:prstGeom>
            <a:ln w="63500">
              <a:solidFill>
                <a:srgbClr val="7F7F7F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7CF86732-8D51-891D-F4F8-4EDFB22D9BF7}"/>
                </a:ext>
              </a:extLst>
            </p:cNvPr>
            <p:cNvCxnSpPr>
              <a:cxnSpLocks/>
              <a:endCxn id="35" idx="2"/>
            </p:cNvCxnSpPr>
            <p:nvPr/>
          </p:nvCxnSpPr>
          <p:spPr>
            <a:xfrm flipV="1">
              <a:off x="2503512" y="3781407"/>
              <a:ext cx="2223485" cy="1466054"/>
            </a:xfrm>
            <a:prstGeom prst="straightConnector1">
              <a:avLst/>
            </a:prstGeom>
            <a:ln w="63500">
              <a:solidFill>
                <a:srgbClr val="7F7F7F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7F939B89-E1E6-4ED8-607E-3E985F778BD9}"/>
                </a:ext>
              </a:extLst>
            </p:cNvPr>
            <p:cNvCxnSpPr>
              <a:cxnSpLocks/>
              <a:stCxn id="35" idx="3"/>
              <a:endCxn id="50" idx="1"/>
            </p:cNvCxnSpPr>
            <p:nvPr/>
          </p:nvCxnSpPr>
          <p:spPr>
            <a:xfrm>
              <a:off x="5658834" y="3627519"/>
              <a:ext cx="1121442" cy="0"/>
            </a:xfrm>
            <a:prstGeom prst="straightConnector1">
              <a:avLst/>
            </a:prstGeom>
            <a:ln w="63500">
              <a:solidFill>
                <a:srgbClr val="7F7F7F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8FEF0D38-E0BD-3918-F146-DB55A6E4BD57}"/>
                </a:ext>
              </a:extLst>
            </p:cNvPr>
            <p:cNvCxnSpPr>
              <a:cxnSpLocks/>
              <a:stCxn id="27" idx="3"/>
              <a:endCxn id="35" idx="1"/>
            </p:cNvCxnSpPr>
            <p:nvPr/>
          </p:nvCxnSpPr>
          <p:spPr>
            <a:xfrm>
              <a:off x="2669835" y="3627519"/>
              <a:ext cx="1125324" cy="0"/>
            </a:xfrm>
            <a:prstGeom prst="straightConnector1">
              <a:avLst/>
            </a:prstGeom>
            <a:ln w="63500">
              <a:solidFill>
                <a:srgbClr val="7F7F7F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nector: Curved 68">
              <a:extLst>
                <a:ext uri="{FF2B5EF4-FFF2-40B4-BE49-F238E27FC236}">
                  <a16:creationId xmlns:a16="http://schemas.microsoft.com/office/drawing/2014/main" id="{FA2C8BA6-D86F-978A-835D-4F68FA581EDE}"/>
                </a:ext>
              </a:extLst>
            </p:cNvPr>
            <p:cNvCxnSpPr>
              <a:stCxn id="50" idx="3"/>
              <a:endCxn id="40" idx="3"/>
            </p:cNvCxnSpPr>
            <p:nvPr/>
          </p:nvCxnSpPr>
          <p:spPr>
            <a:xfrm flipH="1">
              <a:off x="8614264" y="3627519"/>
              <a:ext cx="29687" cy="1688200"/>
            </a:xfrm>
            <a:prstGeom prst="curvedConnector3">
              <a:avLst>
                <a:gd name="adj1" fmla="val -3137033"/>
              </a:avLst>
            </a:prstGeom>
            <a:ln w="63500">
              <a:solidFill>
                <a:srgbClr val="7F7F7F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B277D7F0-4070-29AC-37C4-0E7C455B27C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58834" y="1987864"/>
              <a:ext cx="1228445" cy="1468427"/>
            </a:xfrm>
            <a:prstGeom prst="straightConnector1">
              <a:avLst/>
            </a:prstGeom>
            <a:ln w="63500">
              <a:solidFill>
                <a:srgbClr val="7F7F7F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nector: Curved 74">
              <a:extLst>
                <a:ext uri="{FF2B5EF4-FFF2-40B4-BE49-F238E27FC236}">
                  <a16:creationId xmlns:a16="http://schemas.microsoft.com/office/drawing/2014/main" id="{9E99D576-C469-8622-2702-A69E3BC4A487}"/>
                </a:ext>
              </a:extLst>
            </p:cNvPr>
            <p:cNvCxnSpPr>
              <a:cxnSpLocks/>
              <a:stCxn id="22" idx="1"/>
              <a:endCxn id="27" idx="1"/>
            </p:cNvCxnSpPr>
            <p:nvPr/>
          </p:nvCxnSpPr>
          <p:spPr>
            <a:xfrm rot="10800000" flipV="1">
              <a:off x="806160" y="1939319"/>
              <a:ext cx="12700" cy="1688200"/>
            </a:xfrm>
            <a:prstGeom prst="curvedConnector3">
              <a:avLst>
                <a:gd name="adj1" fmla="val 4743843"/>
              </a:avLst>
            </a:prstGeom>
            <a:ln w="63500">
              <a:solidFill>
                <a:srgbClr val="7F7F7F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3623DAA3-BE71-00E0-6F5D-677B6F89769E}"/>
                </a:ext>
              </a:extLst>
            </p:cNvPr>
            <p:cNvSpPr txBox="1"/>
            <p:nvPr/>
          </p:nvSpPr>
          <p:spPr>
            <a:xfrm>
              <a:off x="2640148" y="5037559"/>
              <a:ext cx="4100611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1200" dirty="0">
                  <a:latin typeface="Aptos Display" panose="020B0004020202020204" pitchFamily="34" charset="0"/>
                </a:rPr>
                <a:t>HTTP</a:t>
              </a:r>
              <a:endParaRPr lang="en-GB" sz="1200" dirty="0"/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FB4EFDD6-1959-56EC-D605-29C417B1C65B}"/>
                </a:ext>
              </a:extLst>
            </p:cNvPr>
            <p:cNvSpPr txBox="1"/>
            <p:nvPr/>
          </p:nvSpPr>
          <p:spPr>
            <a:xfrm rot="19610937">
              <a:off x="2331836" y="4240813"/>
              <a:ext cx="2489867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1200" dirty="0" err="1">
                  <a:latin typeface="Aptos Display" panose="020B0004020202020204" pitchFamily="34" charset="0"/>
                </a:rPr>
                <a:t>gRPC</a:t>
              </a:r>
              <a:endParaRPr lang="en-GB" sz="1200" dirty="0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A6CAE7DE-0D3D-14A8-9B85-E638F17247BE}"/>
                </a:ext>
              </a:extLst>
            </p:cNvPr>
            <p:cNvSpPr txBox="1"/>
            <p:nvPr/>
          </p:nvSpPr>
          <p:spPr>
            <a:xfrm>
              <a:off x="2682536" y="3336071"/>
              <a:ext cx="111262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1200" dirty="0" err="1">
                  <a:latin typeface="Aptos Display" panose="020B0004020202020204" pitchFamily="34" charset="0"/>
                </a:rPr>
                <a:t>gRPC</a:t>
              </a:r>
              <a:endParaRPr lang="en-GB" sz="1200" dirty="0"/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B72C5C40-9470-648C-15F5-5C4B488667F5}"/>
                </a:ext>
              </a:extLst>
            </p:cNvPr>
            <p:cNvSpPr txBox="1"/>
            <p:nvPr/>
          </p:nvSpPr>
          <p:spPr>
            <a:xfrm rot="16200000">
              <a:off x="-497281" y="2631087"/>
              <a:ext cx="171586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1200" dirty="0">
                  <a:latin typeface="Aptos Display" panose="020B0004020202020204" pitchFamily="34" charset="0"/>
                </a:rPr>
                <a:t>HTTP</a:t>
              </a:r>
              <a:endParaRPr lang="en-GB" sz="1200" dirty="0"/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F3EC96F7-7BD0-8A6B-9532-E8F244C0ECFF}"/>
                </a:ext>
              </a:extLst>
            </p:cNvPr>
            <p:cNvSpPr txBox="1"/>
            <p:nvPr/>
          </p:nvSpPr>
          <p:spPr>
            <a:xfrm rot="5400000">
              <a:off x="8538792" y="4301998"/>
              <a:ext cx="171586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1200" dirty="0" err="1">
                  <a:latin typeface="Aptos Display" panose="020B0004020202020204" pitchFamily="34" charset="0"/>
                </a:rPr>
                <a:t>gRPC</a:t>
              </a:r>
              <a:endParaRPr lang="en-GB" sz="1200" dirty="0"/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84CF063B-E6CB-EDCC-B765-95434FEDA386}"/>
                </a:ext>
              </a:extLst>
            </p:cNvPr>
            <p:cNvSpPr txBox="1"/>
            <p:nvPr/>
          </p:nvSpPr>
          <p:spPr>
            <a:xfrm>
              <a:off x="4170859" y="3338080"/>
              <a:ext cx="4100611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1200" dirty="0">
                  <a:latin typeface="Aptos Display" panose="020B0004020202020204" pitchFamily="34" charset="0"/>
                </a:rPr>
                <a:t>HTTP</a:t>
              </a:r>
              <a:endParaRPr lang="en-GB" sz="1200" dirty="0"/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FD23BDFE-0391-B559-3CAD-E6E52F55CC50}"/>
                </a:ext>
              </a:extLst>
            </p:cNvPr>
            <p:cNvSpPr txBox="1"/>
            <p:nvPr/>
          </p:nvSpPr>
          <p:spPr>
            <a:xfrm rot="18552224">
              <a:off x="4230059" y="2383657"/>
              <a:ext cx="4100611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1200" dirty="0">
                  <a:latin typeface="Aptos Display" panose="020B0004020202020204" pitchFamily="34" charset="0"/>
                </a:rPr>
                <a:t>HTTP</a:t>
              </a:r>
              <a:endParaRPr lang="en-GB" sz="1200" dirty="0"/>
            </a:p>
          </p:txBody>
        </p: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E34E28E7-952A-2271-3D2C-52BF4F0D7731}"/>
                </a:ext>
              </a:extLst>
            </p:cNvPr>
            <p:cNvCxnSpPr>
              <a:cxnSpLocks/>
              <a:stCxn id="22" idx="3"/>
            </p:cNvCxnSpPr>
            <p:nvPr/>
          </p:nvCxnSpPr>
          <p:spPr>
            <a:xfrm flipV="1">
              <a:off x="2669835" y="1939318"/>
              <a:ext cx="4110441" cy="1"/>
            </a:xfrm>
            <a:prstGeom prst="straightConnector1">
              <a:avLst/>
            </a:prstGeom>
            <a:ln w="63500">
              <a:solidFill>
                <a:srgbClr val="7F7F7F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123B531F-E3E3-EA0F-AF94-2CAFB6C16D16}"/>
                </a:ext>
              </a:extLst>
            </p:cNvPr>
            <p:cNvSpPr txBox="1"/>
            <p:nvPr/>
          </p:nvSpPr>
          <p:spPr>
            <a:xfrm>
              <a:off x="2640148" y="1686405"/>
              <a:ext cx="4100611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1200" dirty="0" err="1">
                  <a:latin typeface="Aptos Display" panose="020B0004020202020204" pitchFamily="34" charset="0"/>
                </a:rPr>
                <a:t>gRPC</a:t>
              </a:r>
              <a:endParaRPr lang="en-GB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8056727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oup 51">
            <a:extLst>
              <a:ext uri="{FF2B5EF4-FFF2-40B4-BE49-F238E27FC236}">
                <a16:creationId xmlns:a16="http://schemas.microsoft.com/office/drawing/2014/main" id="{1E9BD004-11F7-997F-ECBD-7A6BB84F775F}"/>
              </a:ext>
            </a:extLst>
          </p:cNvPr>
          <p:cNvGrpSpPr/>
          <p:nvPr/>
        </p:nvGrpSpPr>
        <p:grpSpPr>
          <a:xfrm>
            <a:off x="340713" y="1086094"/>
            <a:ext cx="8595393" cy="2936433"/>
            <a:chOff x="340713" y="1086094"/>
            <a:chExt cx="8595393" cy="2936433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10DE212A-00E3-B0E3-EB73-C5EF9F54D857}"/>
                </a:ext>
              </a:extLst>
            </p:cNvPr>
            <p:cNvGrpSpPr/>
            <p:nvPr/>
          </p:nvGrpSpPr>
          <p:grpSpPr>
            <a:xfrm>
              <a:off x="423333" y="1086094"/>
              <a:ext cx="8430155" cy="2342906"/>
              <a:chOff x="451908" y="3270388"/>
              <a:chExt cx="8430155" cy="2342906"/>
            </a:xfrm>
          </p:grpSpPr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4267BEAA-5312-170F-B586-669003D975AE}"/>
                  </a:ext>
                </a:extLst>
              </p:cNvPr>
              <p:cNvCxnSpPr>
                <a:cxnSpLocks/>
                <a:endCxn id="8" idx="0"/>
              </p:cNvCxnSpPr>
              <p:nvPr/>
            </p:nvCxnSpPr>
            <p:spPr>
              <a:xfrm>
                <a:off x="1699910" y="3491057"/>
                <a:ext cx="1" cy="582632"/>
              </a:xfrm>
              <a:prstGeom prst="straightConnector1">
                <a:avLst/>
              </a:prstGeom>
              <a:ln w="60325">
                <a:gradFill>
                  <a:gsLst>
                    <a:gs pos="0">
                      <a:srgbClr val="3604DB"/>
                    </a:gs>
                    <a:gs pos="100000">
                      <a:srgbClr val="B735C4"/>
                    </a:gs>
                  </a:gsLst>
                  <a:lin ang="5400000" scaled="1"/>
                </a:gra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2CF00BB3-A4CF-E13E-AD78-0069173D3B65}"/>
                  </a:ext>
                </a:extLst>
              </p:cNvPr>
              <p:cNvSpPr/>
              <p:nvPr/>
            </p:nvSpPr>
            <p:spPr>
              <a:xfrm>
                <a:off x="626386" y="4073689"/>
                <a:ext cx="2147049" cy="1535579"/>
              </a:xfrm>
              <a:prstGeom prst="roundRect">
                <a:avLst>
                  <a:gd name="adj" fmla="val 8857"/>
                </a:avLst>
              </a:prstGeom>
              <a:solidFill>
                <a:srgbClr val="F4F3F5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GB" sz="1200" dirty="0">
                    <a:solidFill>
                      <a:srgbClr val="B735C4"/>
                    </a:solidFill>
                  </a:rPr>
                  <a:t>C#</a:t>
                </a:r>
              </a:p>
            </p:txBody>
          </p:sp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99464029-8F6E-38D2-AFDD-4D2329F2BF50}"/>
                  </a:ext>
                </a:extLst>
              </p:cNvPr>
              <p:cNvSpPr/>
              <p:nvPr/>
            </p:nvSpPr>
            <p:spPr>
              <a:xfrm>
                <a:off x="776473" y="4469561"/>
                <a:ext cx="1863675" cy="307777"/>
              </a:xfrm>
              <a:prstGeom prst="roundRect">
                <a:avLst>
                  <a:gd name="adj" fmla="val 19043"/>
                </a:avLst>
              </a:pr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200" dirty="0">
                    <a:latin typeface="Aptos Display" panose="020B0004020202020204" pitchFamily="34" charset="0"/>
                  </a:rPr>
                  <a:t>Microservice</a:t>
                </a:r>
                <a:endParaRPr lang="en-GB" sz="1050" dirty="0">
                  <a:latin typeface="Aptos Display" panose="020B0004020202020204" pitchFamily="34" charset="0"/>
                </a:endParaRPr>
              </a:p>
            </p:txBody>
          </p:sp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774CE83E-501D-7F84-D277-87824FCA15C8}"/>
                  </a:ext>
                </a:extLst>
              </p:cNvPr>
              <p:cNvSpPr/>
              <p:nvPr/>
            </p:nvSpPr>
            <p:spPr>
              <a:xfrm>
                <a:off x="776473" y="5161830"/>
                <a:ext cx="1863675" cy="307777"/>
              </a:xfrm>
              <a:prstGeom prst="roundRect">
                <a:avLst>
                  <a:gd name="adj" fmla="val 19043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200" dirty="0">
                    <a:latin typeface="Aptos Display" panose="020B0004020202020204" pitchFamily="34" charset="0"/>
                  </a:rPr>
                  <a:t>Sidecar Proxy</a:t>
                </a:r>
                <a:endParaRPr lang="en-GB" sz="1050" dirty="0">
                  <a:latin typeface="Aptos Display" panose="020B0004020202020204" pitchFamily="34" charset="0"/>
                </a:endParaRPr>
              </a:p>
            </p:txBody>
          </p:sp>
          <p:sp>
            <p:nvSpPr>
              <p:cNvPr id="19" name="Arrow: Up-Down 18">
                <a:extLst>
                  <a:ext uri="{FF2B5EF4-FFF2-40B4-BE49-F238E27FC236}">
                    <a16:creationId xmlns:a16="http://schemas.microsoft.com/office/drawing/2014/main" id="{6DD05722-783B-EEA8-FE02-7F9D2D67FE0C}"/>
                  </a:ext>
                </a:extLst>
              </p:cNvPr>
              <p:cNvSpPr/>
              <p:nvPr/>
            </p:nvSpPr>
            <p:spPr>
              <a:xfrm rot="10800000">
                <a:off x="826022" y="4722334"/>
                <a:ext cx="298154" cy="488756"/>
              </a:xfrm>
              <a:prstGeom prst="upDownArrow">
                <a:avLst/>
              </a:pr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54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>
                  <a:latin typeface="Aptos Display" panose="020B0004020202020204" pitchFamily="34" charset="0"/>
                </a:endParaRPr>
              </a:p>
            </p:txBody>
          </p:sp>
          <p:sp>
            <p:nvSpPr>
              <p:cNvPr id="33" name="Rectangle: Rounded Corners 32">
                <a:extLst>
                  <a:ext uri="{FF2B5EF4-FFF2-40B4-BE49-F238E27FC236}">
                    <a16:creationId xmlns:a16="http://schemas.microsoft.com/office/drawing/2014/main" id="{8A8C5C32-F560-57AB-5BDE-63DABFDBF4EC}"/>
                  </a:ext>
                </a:extLst>
              </p:cNvPr>
              <p:cNvSpPr/>
              <p:nvPr/>
            </p:nvSpPr>
            <p:spPr>
              <a:xfrm>
                <a:off x="3651530" y="4073689"/>
                <a:ext cx="2147049" cy="1539605"/>
              </a:xfrm>
              <a:prstGeom prst="roundRect">
                <a:avLst>
                  <a:gd name="adj" fmla="val 8857"/>
                </a:avLst>
              </a:prstGeom>
              <a:solidFill>
                <a:srgbClr val="F4F3F5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GB" sz="1200" dirty="0">
                    <a:solidFill>
                      <a:srgbClr val="B735C4"/>
                    </a:solidFill>
                  </a:rPr>
                  <a:t>Java</a:t>
                </a:r>
              </a:p>
            </p:txBody>
          </p:sp>
          <p:sp>
            <p:nvSpPr>
              <p:cNvPr id="34" name="Rectangle: Rounded Corners 33">
                <a:extLst>
                  <a:ext uri="{FF2B5EF4-FFF2-40B4-BE49-F238E27FC236}">
                    <a16:creationId xmlns:a16="http://schemas.microsoft.com/office/drawing/2014/main" id="{8DADDE0E-3377-9903-9DC8-B964FAD15F68}"/>
                  </a:ext>
                </a:extLst>
              </p:cNvPr>
              <p:cNvSpPr/>
              <p:nvPr/>
            </p:nvSpPr>
            <p:spPr>
              <a:xfrm>
                <a:off x="3801617" y="4473588"/>
                <a:ext cx="1863675" cy="307777"/>
              </a:xfrm>
              <a:prstGeom prst="roundRect">
                <a:avLst>
                  <a:gd name="adj" fmla="val 19043"/>
                </a:avLst>
              </a:pr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200" dirty="0">
                    <a:latin typeface="Aptos Display" panose="020B0004020202020204" pitchFamily="34" charset="0"/>
                  </a:rPr>
                  <a:t>Microservice</a:t>
                </a:r>
                <a:endParaRPr lang="en-GB" sz="1050" dirty="0">
                  <a:latin typeface="Aptos Display" panose="020B0004020202020204" pitchFamily="34" charset="0"/>
                </a:endParaRPr>
              </a:p>
            </p:txBody>
          </p:sp>
          <p:sp>
            <p:nvSpPr>
              <p:cNvPr id="35" name="Rectangle: Rounded Corners 34">
                <a:extLst>
                  <a:ext uri="{FF2B5EF4-FFF2-40B4-BE49-F238E27FC236}">
                    <a16:creationId xmlns:a16="http://schemas.microsoft.com/office/drawing/2014/main" id="{752454FE-6323-8B89-5CDA-9A34B2DFB830}"/>
                  </a:ext>
                </a:extLst>
              </p:cNvPr>
              <p:cNvSpPr/>
              <p:nvPr/>
            </p:nvSpPr>
            <p:spPr>
              <a:xfrm>
                <a:off x="3801617" y="5165857"/>
                <a:ext cx="1863675" cy="307777"/>
              </a:xfrm>
              <a:prstGeom prst="roundRect">
                <a:avLst>
                  <a:gd name="adj" fmla="val 19043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200" dirty="0">
                    <a:latin typeface="Aptos Display" panose="020B0004020202020204" pitchFamily="34" charset="0"/>
                  </a:rPr>
                  <a:t>Sidecar Proxy</a:t>
                </a:r>
                <a:endParaRPr lang="en-GB" sz="1050" dirty="0">
                  <a:latin typeface="Aptos Display" panose="020B0004020202020204" pitchFamily="34" charset="0"/>
                </a:endParaRPr>
              </a:p>
            </p:txBody>
          </p:sp>
          <p:sp>
            <p:nvSpPr>
              <p:cNvPr id="36" name="Arrow: Up-Down 35">
                <a:extLst>
                  <a:ext uri="{FF2B5EF4-FFF2-40B4-BE49-F238E27FC236}">
                    <a16:creationId xmlns:a16="http://schemas.microsoft.com/office/drawing/2014/main" id="{F217CA3E-FA1B-D0A4-5465-E40E1F06577C}"/>
                  </a:ext>
                </a:extLst>
              </p:cNvPr>
              <p:cNvSpPr/>
              <p:nvPr/>
            </p:nvSpPr>
            <p:spPr>
              <a:xfrm rot="10800000">
                <a:off x="3851166" y="4726361"/>
                <a:ext cx="298154" cy="488756"/>
              </a:xfrm>
              <a:prstGeom prst="upDownArrow">
                <a:avLst/>
              </a:pr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54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>
                  <a:latin typeface="Aptos Display" panose="020B0004020202020204" pitchFamily="34" charset="0"/>
                </a:endParaRPr>
              </a:p>
            </p:txBody>
          </p:sp>
          <p:sp>
            <p:nvSpPr>
              <p:cNvPr id="38" name="Rectangle: Rounded Corners 37">
                <a:extLst>
                  <a:ext uri="{FF2B5EF4-FFF2-40B4-BE49-F238E27FC236}">
                    <a16:creationId xmlns:a16="http://schemas.microsoft.com/office/drawing/2014/main" id="{5BE8AEA8-7B1C-453A-D58A-DB5B81B502B1}"/>
                  </a:ext>
                </a:extLst>
              </p:cNvPr>
              <p:cNvSpPr/>
              <p:nvPr/>
            </p:nvSpPr>
            <p:spPr>
              <a:xfrm>
                <a:off x="6600502" y="4069664"/>
                <a:ext cx="2147049" cy="1539604"/>
              </a:xfrm>
              <a:prstGeom prst="roundRect">
                <a:avLst>
                  <a:gd name="adj" fmla="val 8857"/>
                </a:avLst>
              </a:prstGeom>
              <a:solidFill>
                <a:srgbClr val="F4F3F5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GB" sz="1200" dirty="0">
                    <a:solidFill>
                      <a:srgbClr val="B735C4"/>
                    </a:solidFill>
                  </a:rPr>
                  <a:t>Golang</a:t>
                </a:r>
              </a:p>
            </p:txBody>
          </p:sp>
          <p:sp>
            <p:nvSpPr>
              <p:cNvPr id="39" name="Rectangle: Rounded Corners 38">
                <a:extLst>
                  <a:ext uri="{FF2B5EF4-FFF2-40B4-BE49-F238E27FC236}">
                    <a16:creationId xmlns:a16="http://schemas.microsoft.com/office/drawing/2014/main" id="{14F314D5-4AAC-BFED-D857-9FA03C2E0318}"/>
                  </a:ext>
                </a:extLst>
              </p:cNvPr>
              <p:cNvSpPr/>
              <p:nvPr/>
            </p:nvSpPr>
            <p:spPr>
              <a:xfrm>
                <a:off x="6750589" y="4469561"/>
                <a:ext cx="1863675" cy="307777"/>
              </a:xfrm>
              <a:prstGeom prst="roundRect">
                <a:avLst>
                  <a:gd name="adj" fmla="val 19043"/>
                </a:avLst>
              </a:pr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200" dirty="0">
                    <a:latin typeface="Aptos Display" panose="020B0004020202020204" pitchFamily="34" charset="0"/>
                  </a:rPr>
                  <a:t>Microservice</a:t>
                </a:r>
                <a:endParaRPr lang="en-GB" sz="1050" dirty="0">
                  <a:latin typeface="Aptos Display" panose="020B0004020202020204" pitchFamily="34" charset="0"/>
                </a:endParaRPr>
              </a:p>
            </p:txBody>
          </p:sp>
          <p:sp>
            <p:nvSpPr>
              <p:cNvPr id="40" name="Rectangle: Rounded Corners 39">
                <a:extLst>
                  <a:ext uri="{FF2B5EF4-FFF2-40B4-BE49-F238E27FC236}">
                    <a16:creationId xmlns:a16="http://schemas.microsoft.com/office/drawing/2014/main" id="{A84334C6-7F52-4BF5-9B5E-0DB5FD45B4DF}"/>
                  </a:ext>
                </a:extLst>
              </p:cNvPr>
              <p:cNvSpPr/>
              <p:nvPr/>
            </p:nvSpPr>
            <p:spPr>
              <a:xfrm>
                <a:off x="6750589" y="5161830"/>
                <a:ext cx="1863675" cy="307777"/>
              </a:xfrm>
              <a:prstGeom prst="roundRect">
                <a:avLst>
                  <a:gd name="adj" fmla="val 19043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200" dirty="0">
                    <a:latin typeface="Aptos Display" panose="020B0004020202020204" pitchFamily="34" charset="0"/>
                  </a:rPr>
                  <a:t>Sidecar Proxy</a:t>
                </a:r>
                <a:endParaRPr lang="en-GB" sz="1050" dirty="0">
                  <a:latin typeface="Aptos Display" panose="020B0004020202020204" pitchFamily="34" charset="0"/>
                </a:endParaRPr>
              </a:p>
            </p:txBody>
          </p:sp>
          <p:sp>
            <p:nvSpPr>
              <p:cNvPr id="41" name="Arrow: Up-Down 40">
                <a:extLst>
                  <a:ext uri="{FF2B5EF4-FFF2-40B4-BE49-F238E27FC236}">
                    <a16:creationId xmlns:a16="http://schemas.microsoft.com/office/drawing/2014/main" id="{471F1C03-CB66-2665-E4C4-CD83C624F576}"/>
                  </a:ext>
                </a:extLst>
              </p:cNvPr>
              <p:cNvSpPr/>
              <p:nvPr/>
            </p:nvSpPr>
            <p:spPr>
              <a:xfrm rot="10800000">
                <a:off x="6800138" y="4722334"/>
                <a:ext cx="298154" cy="488756"/>
              </a:xfrm>
              <a:prstGeom prst="upDownArrow">
                <a:avLst/>
              </a:pr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54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>
                  <a:latin typeface="Aptos Display" panose="020B0004020202020204" pitchFamily="34" charset="0"/>
                </a:endParaRPr>
              </a:p>
            </p:txBody>
          </p:sp>
          <p:cxnSp>
            <p:nvCxnSpPr>
              <p:cNvPr id="53" name="Straight Arrow Connector 52">
                <a:extLst>
                  <a:ext uri="{FF2B5EF4-FFF2-40B4-BE49-F238E27FC236}">
                    <a16:creationId xmlns:a16="http://schemas.microsoft.com/office/drawing/2014/main" id="{AA989834-CE28-9DB3-8567-CE9D700ABA3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73435" y="5315719"/>
                <a:ext cx="878095" cy="0"/>
              </a:xfrm>
              <a:prstGeom prst="straightConnector1">
                <a:avLst/>
              </a:prstGeom>
              <a:ln w="63500">
                <a:solidFill>
                  <a:srgbClr val="7F7F7F"/>
                </a:solidFill>
                <a:headEnd type="triangl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3623DAA3-BE71-00E0-6F5D-677B6F89769E}"/>
                  </a:ext>
                </a:extLst>
              </p:cNvPr>
              <p:cNvSpPr txBox="1"/>
              <p:nvPr/>
            </p:nvSpPr>
            <p:spPr>
              <a:xfrm>
                <a:off x="2640149" y="5037559"/>
                <a:ext cx="1077730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1200" dirty="0">
                    <a:latin typeface="Aptos Display" panose="020B0004020202020204" pitchFamily="34" charset="0"/>
                  </a:rPr>
                  <a:t>HTTP</a:t>
                </a:r>
                <a:endParaRPr lang="en-GB" sz="1200" dirty="0"/>
              </a:p>
            </p:txBody>
          </p:sp>
          <p:cxnSp>
            <p:nvCxnSpPr>
              <p:cNvPr id="87" name="Straight Arrow Connector 86">
                <a:extLst>
                  <a:ext uri="{FF2B5EF4-FFF2-40B4-BE49-F238E27FC236}">
                    <a16:creationId xmlns:a16="http://schemas.microsoft.com/office/drawing/2014/main" id="{E34E28E7-952A-2271-3D2C-52BF4F0D773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98579" y="5311080"/>
                <a:ext cx="801923" cy="0"/>
              </a:xfrm>
              <a:prstGeom prst="straightConnector1">
                <a:avLst/>
              </a:prstGeom>
              <a:ln w="63500">
                <a:solidFill>
                  <a:srgbClr val="7F7F7F"/>
                </a:solidFill>
                <a:headEnd type="triangl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123B531F-E3E3-EA0F-AF94-2CAFB6C16D16}"/>
                  </a:ext>
                </a:extLst>
              </p:cNvPr>
              <p:cNvSpPr txBox="1"/>
              <p:nvPr/>
            </p:nvSpPr>
            <p:spPr>
              <a:xfrm>
                <a:off x="5689313" y="5029883"/>
                <a:ext cx="1036502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1200" dirty="0" err="1">
                    <a:latin typeface="Aptos Display" panose="020B0004020202020204" pitchFamily="34" charset="0"/>
                  </a:rPr>
                  <a:t>gRPC</a:t>
                </a:r>
                <a:endParaRPr lang="en-GB" sz="1200" dirty="0"/>
              </a:p>
            </p:txBody>
          </p: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86F600C5-07B4-57E7-BE6D-CC183B85B1E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39024" y="3491057"/>
                <a:ext cx="1" cy="582632"/>
              </a:xfrm>
              <a:prstGeom prst="straightConnector1">
                <a:avLst/>
              </a:prstGeom>
              <a:ln w="60325">
                <a:gradFill>
                  <a:gsLst>
                    <a:gs pos="0">
                      <a:srgbClr val="3604DB"/>
                    </a:gs>
                    <a:gs pos="100000">
                      <a:srgbClr val="B735C4"/>
                    </a:gs>
                  </a:gsLst>
                  <a:lin ang="5400000" scaled="1"/>
                </a:gra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55E8A8A8-6918-D123-3C9F-404E3338AA5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82426" y="3491057"/>
                <a:ext cx="1" cy="582632"/>
              </a:xfrm>
              <a:prstGeom prst="straightConnector1">
                <a:avLst/>
              </a:prstGeom>
              <a:ln w="60325">
                <a:gradFill>
                  <a:gsLst>
                    <a:gs pos="0">
                      <a:srgbClr val="3604DB"/>
                    </a:gs>
                    <a:gs pos="100000">
                      <a:srgbClr val="B735C4"/>
                    </a:gs>
                  </a:gsLst>
                  <a:lin ang="5400000" scaled="1"/>
                </a:gra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" name="Rectangle: Rounded Corners 1">
                <a:extLst>
                  <a:ext uri="{FF2B5EF4-FFF2-40B4-BE49-F238E27FC236}">
                    <a16:creationId xmlns:a16="http://schemas.microsoft.com/office/drawing/2014/main" id="{C31FD1D2-8625-4838-ECEA-2CD316E835D8}"/>
                  </a:ext>
                </a:extLst>
              </p:cNvPr>
              <p:cNvSpPr/>
              <p:nvPr/>
            </p:nvSpPr>
            <p:spPr>
              <a:xfrm>
                <a:off x="451908" y="3270388"/>
                <a:ext cx="8430155" cy="301676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  <a:tileRect/>
              </a:gra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>
                    <a:latin typeface="Aptos Display" panose="020B0004020202020204" pitchFamily="34" charset="0"/>
                  </a:rPr>
                  <a:t>Control Plane</a:t>
                </a:r>
                <a:endParaRPr lang="en-GB" sz="1400" dirty="0">
                  <a:latin typeface="Aptos Display" panose="020B0004020202020204" pitchFamily="34" charset="0"/>
                </a:endParaRPr>
              </a:p>
            </p:txBody>
          </p:sp>
        </p:grp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5890D4E6-049E-D84A-EF65-2F61E611A5CD}"/>
                </a:ext>
              </a:extLst>
            </p:cNvPr>
            <p:cNvSpPr/>
            <p:nvPr/>
          </p:nvSpPr>
          <p:spPr>
            <a:xfrm>
              <a:off x="340713" y="1598080"/>
              <a:ext cx="8595393" cy="2269978"/>
            </a:xfrm>
            <a:prstGeom prst="roundRect">
              <a:avLst>
                <a:gd name="adj" fmla="val 2201"/>
              </a:avLst>
            </a:prstGeom>
            <a:noFill/>
            <a:ln w="25400">
              <a:solidFill>
                <a:srgbClr val="B735C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tIns="0" rtlCol="0" anchor="t" anchorCtr="0"/>
            <a:lstStyle/>
            <a:p>
              <a:pPr algn="ctr"/>
              <a:endParaRPr lang="en-GB" sz="1600" dirty="0">
                <a:solidFill>
                  <a:srgbClr val="3A20A0"/>
                </a:solidFill>
                <a:latin typeface="Arial Nova" panose="020F0502020204030204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3A5A421-A13C-4FC6-45AC-5BDB17942A34}"/>
                </a:ext>
              </a:extLst>
            </p:cNvPr>
            <p:cNvSpPr txBox="1"/>
            <p:nvPr/>
          </p:nvSpPr>
          <p:spPr>
            <a:xfrm>
              <a:off x="4139430" y="3714750"/>
              <a:ext cx="1034514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400" dirty="0">
                  <a:solidFill>
                    <a:srgbClr val="3A20A0"/>
                  </a:solidFill>
                  <a:latin typeface="Arial Nova" panose="020F0502020204030204" pitchFamily="34" charset="0"/>
                </a:rPr>
                <a:t>Data plane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782469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EC6B3FF-08E3-48E6-1DF0-568CBACDAC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7640"/>
            <a:ext cx="12192000" cy="6082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8845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9ED2FF40-3F5B-3C6A-EEAA-0985F33B5C11}"/>
              </a:ext>
            </a:extLst>
          </p:cNvPr>
          <p:cNvGrpSpPr/>
          <p:nvPr/>
        </p:nvGrpSpPr>
        <p:grpSpPr>
          <a:xfrm>
            <a:off x="270933" y="159657"/>
            <a:ext cx="9390743" cy="3269343"/>
            <a:chOff x="270933" y="159657"/>
            <a:chExt cx="9390743" cy="3269343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1B06A5BB-0483-D9CA-E6E2-23A5F35B628E}"/>
                </a:ext>
              </a:extLst>
            </p:cNvPr>
            <p:cNvGrpSpPr/>
            <p:nvPr/>
          </p:nvGrpSpPr>
          <p:grpSpPr>
            <a:xfrm>
              <a:off x="270933" y="159657"/>
              <a:ext cx="9390743" cy="3269343"/>
              <a:chOff x="270933" y="159657"/>
              <a:chExt cx="11688838" cy="3269343"/>
            </a:xfrm>
          </p:grpSpPr>
          <p:sp>
            <p:nvSpPr>
              <p:cNvPr id="23" name="Rectangle: Rounded Corners 22">
                <a:extLst>
                  <a:ext uri="{FF2B5EF4-FFF2-40B4-BE49-F238E27FC236}">
                    <a16:creationId xmlns:a16="http://schemas.microsoft.com/office/drawing/2014/main" id="{53127BE7-1176-3CA1-C11B-F309BA913136}"/>
                  </a:ext>
                </a:extLst>
              </p:cNvPr>
              <p:cNvSpPr/>
              <p:nvPr/>
            </p:nvSpPr>
            <p:spPr>
              <a:xfrm>
                <a:off x="710111" y="397565"/>
                <a:ext cx="10771778" cy="3031435"/>
              </a:xfrm>
              <a:prstGeom prst="roundRect">
                <a:avLst>
                  <a:gd name="adj" fmla="val 5078"/>
                </a:avLst>
              </a:prstGeom>
              <a:solidFill>
                <a:srgbClr val="F4F3F5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2" name="Rectangle: Rounded Corners 21">
                <a:extLst>
                  <a:ext uri="{FF2B5EF4-FFF2-40B4-BE49-F238E27FC236}">
                    <a16:creationId xmlns:a16="http://schemas.microsoft.com/office/drawing/2014/main" id="{D63BF0BC-E367-8FD2-B04E-5B17805ABDE4}"/>
                  </a:ext>
                </a:extLst>
              </p:cNvPr>
              <p:cNvSpPr/>
              <p:nvPr/>
            </p:nvSpPr>
            <p:spPr>
              <a:xfrm>
                <a:off x="270933" y="159657"/>
                <a:ext cx="11688838" cy="691848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  <a:tileRect/>
              </a:gra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3200" dirty="0">
                    <a:latin typeface="Aptos Display" panose="020B0004020202020204" pitchFamily="34" charset="0"/>
                  </a:rPr>
                  <a:t>Service Discovery</a:t>
                </a:r>
                <a:endParaRPr lang="en-GB" sz="2400" dirty="0">
                  <a:latin typeface="Aptos Display" panose="020B0004020202020204" pitchFamily="34" charset="0"/>
                </a:endParaRPr>
              </a:p>
            </p:txBody>
          </p:sp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A13E308-FA66-9BB7-2F64-265488E82435}"/>
                </a:ext>
              </a:extLst>
            </p:cNvPr>
            <p:cNvSpPr txBox="1"/>
            <p:nvPr/>
          </p:nvSpPr>
          <p:spPr>
            <a:xfrm>
              <a:off x="3352799" y="2253947"/>
              <a:ext cx="267895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dirty="0">
                  <a:solidFill>
                    <a:srgbClr val="3A20A0"/>
                  </a:solidFill>
                  <a:latin typeface="Aptos Display" panose="020B0004020202020204" pitchFamily="34" charset="0"/>
                </a:rPr>
                <a:t>Named endpoints</a:t>
              </a:r>
            </a:p>
          </p:txBody>
        </p: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61EDEBF6-691D-3B97-C08E-947EEF084880}"/>
                </a:ext>
              </a:extLst>
            </p:cNvPr>
            <p:cNvGrpSpPr/>
            <p:nvPr/>
          </p:nvGrpSpPr>
          <p:grpSpPr>
            <a:xfrm>
              <a:off x="6509639" y="1600341"/>
              <a:ext cx="1898912" cy="1130018"/>
              <a:chOff x="6246384" y="1600341"/>
              <a:chExt cx="1898912" cy="1130018"/>
            </a:xfrm>
          </p:grpSpPr>
          <p:sp>
            <p:nvSpPr>
              <p:cNvPr id="49" name="Graphic 47" descr="Fork In Road with solid fill">
                <a:extLst>
                  <a:ext uri="{FF2B5EF4-FFF2-40B4-BE49-F238E27FC236}">
                    <a16:creationId xmlns:a16="http://schemas.microsoft.com/office/drawing/2014/main" id="{9E1260CF-7D7E-F634-7EF2-078EF167EE69}"/>
                  </a:ext>
                </a:extLst>
              </p:cNvPr>
              <p:cNvSpPr/>
              <p:nvPr/>
            </p:nvSpPr>
            <p:spPr>
              <a:xfrm>
                <a:off x="6852771" y="1600341"/>
                <a:ext cx="686139" cy="653606"/>
              </a:xfrm>
              <a:custGeom>
                <a:avLst/>
                <a:gdLst>
                  <a:gd name="connsiteX0" fmla="*/ 686139 w 686139"/>
                  <a:gd name="connsiteY0" fmla="*/ 139002 h 653606"/>
                  <a:gd name="connsiteX1" fmla="*/ 675381 w 686139"/>
                  <a:gd name="connsiteY1" fmla="*/ 118728 h 653606"/>
                  <a:gd name="connsiteX2" fmla="*/ 563786 w 686139"/>
                  <a:gd name="connsiteY2" fmla="*/ 7304 h 653606"/>
                  <a:gd name="connsiteX3" fmla="*/ 529132 w 686139"/>
                  <a:gd name="connsiteY3" fmla="*/ 7052 h 653606"/>
                  <a:gd name="connsiteX4" fmla="*/ 528879 w 686139"/>
                  <a:gd name="connsiteY4" fmla="*/ 41706 h 653606"/>
                  <a:gd name="connsiteX5" fmla="*/ 529160 w 686139"/>
                  <a:gd name="connsiteY5" fmla="*/ 41987 h 653606"/>
                  <a:gd name="connsiteX6" fmla="*/ 601809 w 686139"/>
                  <a:gd name="connsiteY6" fmla="*/ 114497 h 653606"/>
                  <a:gd name="connsiteX7" fmla="*/ 555446 w 686139"/>
                  <a:gd name="connsiteY7" fmla="*/ 114497 h 653606"/>
                  <a:gd name="connsiteX8" fmla="*/ 343070 w 686139"/>
                  <a:gd name="connsiteY8" fmla="*/ 246611 h 653606"/>
                  <a:gd name="connsiteX9" fmla="*/ 130693 w 686139"/>
                  <a:gd name="connsiteY9" fmla="*/ 114497 h 653606"/>
                  <a:gd name="connsiteX10" fmla="*/ 84379 w 686139"/>
                  <a:gd name="connsiteY10" fmla="*/ 114497 h 653606"/>
                  <a:gd name="connsiteX11" fmla="*/ 157028 w 686139"/>
                  <a:gd name="connsiteY11" fmla="*/ 41987 h 653606"/>
                  <a:gd name="connsiteX12" fmla="*/ 157337 w 686139"/>
                  <a:gd name="connsiteY12" fmla="*/ 7333 h 653606"/>
                  <a:gd name="connsiteX13" fmla="*/ 122683 w 686139"/>
                  <a:gd name="connsiteY13" fmla="*/ 7023 h 653606"/>
                  <a:gd name="connsiteX14" fmla="*/ 122402 w 686139"/>
                  <a:gd name="connsiteY14" fmla="*/ 7304 h 653606"/>
                  <a:gd name="connsiteX15" fmla="*/ 10774 w 686139"/>
                  <a:gd name="connsiteY15" fmla="*/ 118728 h 653606"/>
                  <a:gd name="connsiteX16" fmla="*/ 0 w 686139"/>
                  <a:gd name="connsiteY16" fmla="*/ 139002 h 653606"/>
                  <a:gd name="connsiteX17" fmla="*/ 0 w 686139"/>
                  <a:gd name="connsiteY17" fmla="*/ 139304 h 653606"/>
                  <a:gd name="connsiteX18" fmla="*/ 0 w 686139"/>
                  <a:gd name="connsiteY18" fmla="*/ 139606 h 653606"/>
                  <a:gd name="connsiteX19" fmla="*/ 7196 w 686139"/>
                  <a:gd name="connsiteY19" fmla="*/ 156972 h 653606"/>
                  <a:gd name="connsiteX20" fmla="*/ 121251 w 686139"/>
                  <a:gd name="connsiteY20" fmla="*/ 270994 h 653606"/>
                  <a:gd name="connsiteX21" fmla="*/ 155905 w 686139"/>
                  <a:gd name="connsiteY21" fmla="*/ 270716 h 653606"/>
                  <a:gd name="connsiteX22" fmla="*/ 155909 w 686139"/>
                  <a:gd name="connsiteY22" fmla="*/ 236344 h 653606"/>
                  <a:gd name="connsiteX23" fmla="*/ 83072 w 686139"/>
                  <a:gd name="connsiteY23" fmla="*/ 163507 h 653606"/>
                  <a:gd name="connsiteX24" fmla="*/ 130693 w 686139"/>
                  <a:gd name="connsiteY24" fmla="*/ 163507 h 653606"/>
                  <a:gd name="connsiteX25" fmla="*/ 318565 w 686139"/>
                  <a:gd name="connsiteY25" fmla="*/ 351378 h 653606"/>
                  <a:gd name="connsiteX26" fmla="*/ 318565 w 686139"/>
                  <a:gd name="connsiteY26" fmla="*/ 629101 h 653606"/>
                  <a:gd name="connsiteX27" fmla="*/ 343070 w 686139"/>
                  <a:gd name="connsiteY27" fmla="*/ 653606 h 653606"/>
                  <a:gd name="connsiteX28" fmla="*/ 343070 w 686139"/>
                  <a:gd name="connsiteY28" fmla="*/ 653606 h 653606"/>
                  <a:gd name="connsiteX29" fmla="*/ 367575 w 686139"/>
                  <a:gd name="connsiteY29" fmla="*/ 629101 h 653606"/>
                  <a:gd name="connsiteX30" fmla="*/ 367575 w 686139"/>
                  <a:gd name="connsiteY30" fmla="*/ 351378 h 653606"/>
                  <a:gd name="connsiteX31" fmla="*/ 555446 w 686139"/>
                  <a:gd name="connsiteY31" fmla="*/ 163507 h 653606"/>
                  <a:gd name="connsiteX32" fmla="*/ 603084 w 686139"/>
                  <a:gd name="connsiteY32" fmla="*/ 163507 h 653606"/>
                  <a:gd name="connsiteX33" fmla="*/ 530288 w 686139"/>
                  <a:gd name="connsiteY33" fmla="*/ 236344 h 653606"/>
                  <a:gd name="connsiteX34" fmla="*/ 530009 w 686139"/>
                  <a:gd name="connsiteY34" fmla="*/ 270998 h 653606"/>
                  <a:gd name="connsiteX35" fmla="*/ 564663 w 686139"/>
                  <a:gd name="connsiteY35" fmla="*/ 271276 h 653606"/>
                  <a:gd name="connsiteX36" fmla="*/ 564946 w 686139"/>
                  <a:gd name="connsiteY36" fmla="*/ 270994 h 653606"/>
                  <a:gd name="connsiteX37" fmla="*/ 678992 w 686139"/>
                  <a:gd name="connsiteY37" fmla="*/ 156972 h 653606"/>
                  <a:gd name="connsiteX38" fmla="*/ 686139 w 686139"/>
                  <a:gd name="connsiteY38" fmla="*/ 139606 h 653606"/>
                  <a:gd name="connsiteX39" fmla="*/ 686139 w 686139"/>
                  <a:gd name="connsiteY39" fmla="*/ 139304 h 653606"/>
                  <a:gd name="connsiteX40" fmla="*/ 686139 w 686139"/>
                  <a:gd name="connsiteY40" fmla="*/ 139002 h 6536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686139" h="653606">
                    <a:moveTo>
                      <a:pt x="686139" y="139002"/>
                    </a:moveTo>
                    <a:cubicBezTo>
                      <a:pt x="686135" y="130878"/>
                      <a:pt x="682106" y="123285"/>
                      <a:pt x="675381" y="118728"/>
                    </a:cubicBezTo>
                    <a:lnTo>
                      <a:pt x="563786" y="7304"/>
                    </a:lnTo>
                    <a:cubicBezTo>
                      <a:pt x="554286" y="-2335"/>
                      <a:pt x="538770" y="-2448"/>
                      <a:pt x="529132" y="7052"/>
                    </a:cubicBezTo>
                    <a:cubicBezTo>
                      <a:pt x="519492" y="16551"/>
                      <a:pt x="519380" y="32067"/>
                      <a:pt x="528879" y="41706"/>
                    </a:cubicBezTo>
                    <a:cubicBezTo>
                      <a:pt x="528972" y="41800"/>
                      <a:pt x="529066" y="41893"/>
                      <a:pt x="529160" y="41987"/>
                    </a:cubicBezTo>
                    <a:lnTo>
                      <a:pt x="601809" y="114497"/>
                    </a:lnTo>
                    <a:lnTo>
                      <a:pt x="555446" y="114497"/>
                    </a:lnTo>
                    <a:cubicBezTo>
                      <a:pt x="465296" y="114586"/>
                      <a:pt x="382994" y="165784"/>
                      <a:pt x="343070" y="246611"/>
                    </a:cubicBezTo>
                    <a:cubicBezTo>
                      <a:pt x="303146" y="165783"/>
                      <a:pt x="220844" y="114584"/>
                      <a:pt x="130693" y="114497"/>
                    </a:cubicBezTo>
                    <a:lnTo>
                      <a:pt x="84379" y="114497"/>
                    </a:lnTo>
                    <a:lnTo>
                      <a:pt x="157028" y="41987"/>
                    </a:lnTo>
                    <a:cubicBezTo>
                      <a:pt x="166683" y="32502"/>
                      <a:pt x="166821" y="16987"/>
                      <a:pt x="157337" y="7333"/>
                    </a:cubicBezTo>
                    <a:cubicBezTo>
                      <a:pt x="147853" y="-2322"/>
                      <a:pt x="132338" y="-2461"/>
                      <a:pt x="122683" y="7023"/>
                    </a:cubicBezTo>
                    <a:cubicBezTo>
                      <a:pt x="122589" y="7116"/>
                      <a:pt x="122495" y="7210"/>
                      <a:pt x="122402" y="7304"/>
                    </a:cubicBezTo>
                    <a:lnTo>
                      <a:pt x="10774" y="118728"/>
                    </a:lnTo>
                    <a:cubicBezTo>
                      <a:pt x="4037" y="123275"/>
                      <a:pt x="-1" y="130873"/>
                      <a:pt x="0" y="139002"/>
                    </a:cubicBezTo>
                    <a:cubicBezTo>
                      <a:pt x="0" y="139108"/>
                      <a:pt x="0" y="139198"/>
                      <a:pt x="0" y="139304"/>
                    </a:cubicBezTo>
                    <a:cubicBezTo>
                      <a:pt x="0" y="139410"/>
                      <a:pt x="0" y="139508"/>
                      <a:pt x="0" y="139606"/>
                    </a:cubicBezTo>
                    <a:cubicBezTo>
                      <a:pt x="-5" y="146121"/>
                      <a:pt x="2584" y="152370"/>
                      <a:pt x="7196" y="156972"/>
                    </a:cubicBezTo>
                    <a:lnTo>
                      <a:pt x="121251" y="270994"/>
                    </a:lnTo>
                    <a:cubicBezTo>
                      <a:pt x="130897" y="280486"/>
                      <a:pt x="146412" y="280362"/>
                      <a:pt x="155905" y="270716"/>
                    </a:cubicBezTo>
                    <a:cubicBezTo>
                      <a:pt x="165288" y="261180"/>
                      <a:pt x="165290" y="245881"/>
                      <a:pt x="155909" y="236344"/>
                    </a:cubicBezTo>
                    <a:lnTo>
                      <a:pt x="83072" y="163507"/>
                    </a:lnTo>
                    <a:lnTo>
                      <a:pt x="130693" y="163507"/>
                    </a:lnTo>
                    <a:cubicBezTo>
                      <a:pt x="234403" y="163624"/>
                      <a:pt x="318448" y="247668"/>
                      <a:pt x="318565" y="351378"/>
                    </a:cubicBezTo>
                    <a:lnTo>
                      <a:pt x="318565" y="629101"/>
                    </a:lnTo>
                    <a:cubicBezTo>
                      <a:pt x="318565" y="642635"/>
                      <a:pt x="329536" y="653606"/>
                      <a:pt x="343070" y="653606"/>
                    </a:cubicBezTo>
                    <a:lnTo>
                      <a:pt x="343070" y="653606"/>
                    </a:lnTo>
                    <a:cubicBezTo>
                      <a:pt x="356604" y="653606"/>
                      <a:pt x="367575" y="642635"/>
                      <a:pt x="367575" y="629101"/>
                    </a:cubicBezTo>
                    <a:lnTo>
                      <a:pt x="367575" y="351378"/>
                    </a:lnTo>
                    <a:cubicBezTo>
                      <a:pt x="367687" y="247667"/>
                      <a:pt x="451734" y="163619"/>
                      <a:pt x="555446" y="163507"/>
                    </a:cubicBezTo>
                    <a:lnTo>
                      <a:pt x="603084" y="163507"/>
                    </a:lnTo>
                    <a:lnTo>
                      <a:pt x="530288" y="236344"/>
                    </a:lnTo>
                    <a:cubicBezTo>
                      <a:pt x="520642" y="245836"/>
                      <a:pt x="520517" y="261352"/>
                      <a:pt x="530009" y="270998"/>
                    </a:cubicBezTo>
                    <a:cubicBezTo>
                      <a:pt x="539502" y="280644"/>
                      <a:pt x="555017" y="280769"/>
                      <a:pt x="564663" y="271276"/>
                    </a:cubicBezTo>
                    <a:cubicBezTo>
                      <a:pt x="564759" y="271182"/>
                      <a:pt x="564853" y="271088"/>
                      <a:pt x="564946" y="270994"/>
                    </a:cubicBezTo>
                    <a:lnTo>
                      <a:pt x="678992" y="156972"/>
                    </a:lnTo>
                    <a:cubicBezTo>
                      <a:pt x="683586" y="152362"/>
                      <a:pt x="686157" y="146114"/>
                      <a:pt x="686139" y="139606"/>
                    </a:cubicBezTo>
                    <a:cubicBezTo>
                      <a:pt x="686139" y="139508"/>
                      <a:pt x="686139" y="139402"/>
                      <a:pt x="686139" y="139304"/>
                    </a:cubicBezTo>
                    <a:cubicBezTo>
                      <a:pt x="686139" y="139206"/>
                      <a:pt x="686139" y="139108"/>
                      <a:pt x="686139" y="139002"/>
                    </a:cubicBezTo>
                    <a:close/>
                  </a:path>
                </a:pathLst>
              </a:custGeom>
              <a:gradFill>
                <a:gsLst>
                  <a:gs pos="42000">
                    <a:srgbClr val="3604DB"/>
                  </a:gs>
                  <a:gs pos="61000">
                    <a:srgbClr val="B735C4"/>
                  </a:gs>
                </a:gsLst>
                <a:lin ang="2700000" scaled="1"/>
              </a:gradFill>
              <a:ln w="8136" cap="flat">
                <a:noFill/>
                <a:prstDash val="solid"/>
                <a:miter/>
              </a:ln>
              <a:effectLst>
                <a:outerShdw blurRad="50800" dist="63500" dir="2700000" algn="tl" rotWithShape="0">
                  <a:prstClr val="black">
                    <a:alpha val="30000"/>
                  </a:prstClr>
                </a:outerShdw>
              </a:effectLst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DFDA56A5-F088-B81F-37F7-6EE29CC42553}"/>
                  </a:ext>
                </a:extLst>
              </p:cNvPr>
              <p:cNvSpPr txBox="1"/>
              <p:nvPr/>
            </p:nvSpPr>
            <p:spPr>
              <a:xfrm>
                <a:off x="6246384" y="2268694"/>
                <a:ext cx="189891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400" dirty="0">
                    <a:solidFill>
                      <a:srgbClr val="3A20A0"/>
                    </a:solidFill>
                    <a:latin typeface="Aptos Display" panose="020B0004020202020204" pitchFamily="34" charset="0"/>
                  </a:rPr>
                  <a:t>By reference</a:t>
                </a:r>
              </a:p>
            </p:txBody>
          </p:sp>
        </p:grpSp>
        <p:sp>
          <p:nvSpPr>
            <p:cNvPr id="4" name="Graphic 2" descr="Right pointing backhand index with solid fill">
              <a:extLst>
                <a:ext uri="{FF2B5EF4-FFF2-40B4-BE49-F238E27FC236}">
                  <a16:creationId xmlns:a16="http://schemas.microsoft.com/office/drawing/2014/main" id="{D88B4737-7F8E-5AA2-771B-3F2897A9235B}"/>
                </a:ext>
              </a:extLst>
            </p:cNvPr>
            <p:cNvSpPr/>
            <p:nvPr/>
          </p:nvSpPr>
          <p:spPr>
            <a:xfrm>
              <a:off x="4439027" y="1624651"/>
              <a:ext cx="800100" cy="533594"/>
            </a:xfrm>
            <a:custGeom>
              <a:avLst/>
              <a:gdLst>
                <a:gd name="connsiteX0" fmla="*/ 752475 w 800100"/>
                <a:gd name="connsiteY0" fmla="*/ 133545 h 533594"/>
                <a:gd name="connsiteX1" fmla="*/ 280988 w 800100"/>
                <a:gd name="connsiteY1" fmla="*/ 133545 h 533594"/>
                <a:gd name="connsiteX2" fmla="*/ 457200 w 800100"/>
                <a:gd name="connsiteY2" fmla="*/ 94492 h 533594"/>
                <a:gd name="connsiteX3" fmla="*/ 493395 w 800100"/>
                <a:gd name="connsiteY3" fmla="*/ 37342 h 533594"/>
                <a:gd name="connsiteX4" fmla="*/ 436245 w 800100"/>
                <a:gd name="connsiteY4" fmla="*/ 1147 h 533594"/>
                <a:gd name="connsiteX5" fmla="*/ 179070 w 800100"/>
                <a:gd name="connsiteY5" fmla="*/ 58297 h 533594"/>
                <a:gd name="connsiteX6" fmla="*/ 152400 w 800100"/>
                <a:gd name="connsiteY6" fmla="*/ 76395 h 533594"/>
                <a:gd name="connsiteX7" fmla="*/ 71438 w 800100"/>
                <a:gd name="connsiteY7" fmla="*/ 181170 h 533594"/>
                <a:gd name="connsiteX8" fmla="*/ 0 w 800100"/>
                <a:gd name="connsiteY8" fmla="*/ 181170 h 533594"/>
                <a:gd name="connsiteX9" fmla="*/ 0 w 800100"/>
                <a:gd name="connsiteY9" fmla="*/ 457395 h 533594"/>
                <a:gd name="connsiteX10" fmla="*/ 47625 w 800100"/>
                <a:gd name="connsiteY10" fmla="*/ 457395 h 533594"/>
                <a:gd name="connsiteX11" fmla="*/ 247650 w 800100"/>
                <a:gd name="connsiteY11" fmla="*/ 533595 h 533594"/>
                <a:gd name="connsiteX12" fmla="*/ 419100 w 800100"/>
                <a:gd name="connsiteY12" fmla="*/ 533595 h 533594"/>
                <a:gd name="connsiteX13" fmla="*/ 476250 w 800100"/>
                <a:gd name="connsiteY13" fmla="*/ 476445 h 533594"/>
                <a:gd name="connsiteX14" fmla="*/ 461010 w 800100"/>
                <a:gd name="connsiteY14" fmla="*/ 438345 h 533594"/>
                <a:gd name="connsiteX15" fmla="*/ 466725 w 800100"/>
                <a:gd name="connsiteY15" fmla="*/ 438345 h 533594"/>
                <a:gd name="connsiteX16" fmla="*/ 523875 w 800100"/>
                <a:gd name="connsiteY16" fmla="*/ 381195 h 533594"/>
                <a:gd name="connsiteX17" fmla="*/ 507683 w 800100"/>
                <a:gd name="connsiteY17" fmla="*/ 341190 h 533594"/>
                <a:gd name="connsiteX18" fmla="*/ 552450 w 800100"/>
                <a:gd name="connsiteY18" fmla="*/ 285945 h 533594"/>
                <a:gd name="connsiteX19" fmla="*/ 495300 w 800100"/>
                <a:gd name="connsiteY19" fmla="*/ 228795 h 533594"/>
                <a:gd name="connsiteX20" fmla="*/ 752475 w 800100"/>
                <a:gd name="connsiteY20" fmla="*/ 228795 h 533594"/>
                <a:gd name="connsiteX21" fmla="*/ 800100 w 800100"/>
                <a:gd name="connsiteY21" fmla="*/ 181170 h 533594"/>
                <a:gd name="connsiteX22" fmla="*/ 752475 w 800100"/>
                <a:gd name="connsiteY22" fmla="*/ 133545 h 533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00100" h="533594">
                  <a:moveTo>
                    <a:pt x="752475" y="133545"/>
                  </a:moveTo>
                  <a:lnTo>
                    <a:pt x="280988" y="133545"/>
                  </a:lnTo>
                  <a:lnTo>
                    <a:pt x="457200" y="94492"/>
                  </a:lnTo>
                  <a:cubicBezTo>
                    <a:pt x="482918" y="88777"/>
                    <a:pt x="499110" y="63060"/>
                    <a:pt x="493395" y="37342"/>
                  </a:cubicBezTo>
                  <a:cubicBezTo>
                    <a:pt x="487680" y="11625"/>
                    <a:pt x="461963" y="-4568"/>
                    <a:pt x="436245" y="1147"/>
                  </a:cubicBezTo>
                  <a:lnTo>
                    <a:pt x="179070" y="58297"/>
                  </a:lnTo>
                  <a:cubicBezTo>
                    <a:pt x="169545" y="61155"/>
                    <a:pt x="160020" y="66870"/>
                    <a:pt x="152400" y="76395"/>
                  </a:cubicBezTo>
                  <a:lnTo>
                    <a:pt x="71438" y="181170"/>
                  </a:lnTo>
                  <a:lnTo>
                    <a:pt x="0" y="181170"/>
                  </a:lnTo>
                  <a:lnTo>
                    <a:pt x="0" y="457395"/>
                  </a:lnTo>
                  <a:lnTo>
                    <a:pt x="47625" y="457395"/>
                  </a:lnTo>
                  <a:cubicBezTo>
                    <a:pt x="115253" y="457395"/>
                    <a:pt x="120015" y="533595"/>
                    <a:pt x="247650" y="533595"/>
                  </a:cubicBezTo>
                  <a:cubicBezTo>
                    <a:pt x="278130" y="533595"/>
                    <a:pt x="379095" y="533595"/>
                    <a:pt x="419100" y="533595"/>
                  </a:cubicBezTo>
                  <a:cubicBezTo>
                    <a:pt x="450533" y="533595"/>
                    <a:pt x="476250" y="507877"/>
                    <a:pt x="476250" y="476445"/>
                  </a:cubicBezTo>
                  <a:cubicBezTo>
                    <a:pt x="476250" y="461205"/>
                    <a:pt x="470535" y="447870"/>
                    <a:pt x="461010" y="438345"/>
                  </a:cubicBezTo>
                  <a:cubicBezTo>
                    <a:pt x="462915" y="438345"/>
                    <a:pt x="464820" y="438345"/>
                    <a:pt x="466725" y="438345"/>
                  </a:cubicBezTo>
                  <a:cubicBezTo>
                    <a:pt x="498158" y="438345"/>
                    <a:pt x="523875" y="412627"/>
                    <a:pt x="523875" y="381195"/>
                  </a:cubicBezTo>
                  <a:cubicBezTo>
                    <a:pt x="523875" y="365955"/>
                    <a:pt x="518160" y="351667"/>
                    <a:pt x="507683" y="341190"/>
                  </a:cubicBezTo>
                  <a:cubicBezTo>
                    <a:pt x="533400" y="335475"/>
                    <a:pt x="552450" y="312615"/>
                    <a:pt x="552450" y="285945"/>
                  </a:cubicBezTo>
                  <a:cubicBezTo>
                    <a:pt x="552450" y="254512"/>
                    <a:pt x="526733" y="228795"/>
                    <a:pt x="495300" y="228795"/>
                  </a:cubicBezTo>
                  <a:lnTo>
                    <a:pt x="752475" y="228795"/>
                  </a:lnTo>
                  <a:cubicBezTo>
                    <a:pt x="779145" y="228795"/>
                    <a:pt x="800100" y="207840"/>
                    <a:pt x="800100" y="181170"/>
                  </a:cubicBezTo>
                  <a:cubicBezTo>
                    <a:pt x="800100" y="154500"/>
                    <a:pt x="779145" y="133545"/>
                    <a:pt x="752475" y="133545"/>
                  </a:cubicBezTo>
                  <a:close/>
                </a:path>
              </a:pathLst>
            </a:custGeom>
            <a:gradFill>
              <a:gsLst>
                <a:gs pos="21000">
                  <a:srgbClr val="3604DB"/>
                </a:gs>
                <a:gs pos="100000">
                  <a:srgbClr val="B735C4"/>
                </a:gs>
              </a:gsLst>
              <a:lin ang="0" scaled="1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EF4E2714-9D68-DF7B-B7F0-56E8BAA8DE99}"/>
                </a:ext>
              </a:extLst>
            </p:cNvPr>
            <p:cNvGrpSpPr/>
            <p:nvPr/>
          </p:nvGrpSpPr>
          <p:grpSpPr>
            <a:xfrm>
              <a:off x="1261173" y="1647738"/>
              <a:ext cx="1898912" cy="1067874"/>
              <a:chOff x="1261173" y="1647738"/>
              <a:chExt cx="1898912" cy="1067874"/>
            </a:xfrm>
          </p:grpSpPr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D6A667D-18D8-285B-EDA6-64A188D77C09}"/>
                  </a:ext>
                </a:extLst>
              </p:cNvPr>
              <p:cNvSpPr txBox="1"/>
              <p:nvPr/>
            </p:nvSpPr>
            <p:spPr>
              <a:xfrm>
                <a:off x="1261173" y="2253947"/>
                <a:ext cx="189891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400" dirty="0">
                    <a:solidFill>
                      <a:srgbClr val="3A20A0"/>
                    </a:solidFill>
                    <a:latin typeface="Aptos Display" panose="020B0004020202020204" pitchFamily="34" charset="0"/>
                  </a:rPr>
                  <a:t>In code</a:t>
                </a:r>
              </a:p>
            </p:txBody>
          </p:sp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E6235EEC-ADCC-7FC1-B36F-8AE6BC240F03}"/>
                  </a:ext>
                </a:extLst>
              </p:cNvPr>
              <p:cNvGrpSpPr/>
              <p:nvPr/>
            </p:nvGrpSpPr>
            <p:grpSpPr>
              <a:xfrm>
                <a:off x="1881421" y="1647738"/>
                <a:ext cx="685800" cy="533400"/>
                <a:chOff x="1937770" y="4018643"/>
                <a:chExt cx="685800" cy="533400"/>
              </a:xfrm>
              <a:gradFill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</a:gradFill>
              <a:effectLst>
                <a:outerShdw blurRad="50800" dist="63500" dir="2700000" algn="tl" rotWithShape="0">
                  <a:prstClr val="black">
                    <a:alpha val="30000"/>
                  </a:prstClr>
                </a:outerShdw>
              </a:effectLst>
            </p:grpSpPr>
            <p:sp>
              <p:nvSpPr>
                <p:cNvPr id="8" name="Freeform: Shape 7">
                  <a:extLst>
                    <a:ext uri="{FF2B5EF4-FFF2-40B4-BE49-F238E27FC236}">
                      <a16:creationId xmlns:a16="http://schemas.microsoft.com/office/drawing/2014/main" id="{8E8C77D3-65A0-7064-79FC-89D6479BE236}"/>
                    </a:ext>
                  </a:extLst>
                </p:cNvPr>
                <p:cNvSpPr/>
                <p:nvPr/>
              </p:nvSpPr>
              <p:spPr>
                <a:xfrm>
                  <a:off x="1937770" y="4171043"/>
                  <a:ext cx="76200" cy="76200"/>
                </a:xfrm>
                <a:custGeom>
                  <a:avLst/>
                  <a:gdLst>
                    <a:gd name="connsiteX0" fmla="*/ 76200 w 76200"/>
                    <a:gd name="connsiteY0" fmla="*/ 38100 h 76200"/>
                    <a:gd name="connsiteX1" fmla="*/ 38100 w 76200"/>
                    <a:gd name="connsiteY1" fmla="*/ 76200 h 76200"/>
                    <a:gd name="connsiteX2" fmla="*/ 0 w 76200"/>
                    <a:gd name="connsiteY2" fmla="*/ 38100 h 76200"/>
                    <a:gd name="connsiteX3" fmla="*/ 38100 w 76200"/>
                    <a:gd name="connsiteY3" fmla="*/ 0 h 76200"/>
                    <a:gd name="connsiteX4" fmla="*/ 76200 w 76200"/>
                    <a:gd name="connsiteY4" fmla="*/ 38100 h 76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6200" h="76200">
                      <a:moveTo>
                        <a:pt x="76200" y="38100"/>
                      </a:moveTo>
                      <a:cubicBezTo>
                        <a:pt x="76200" y="59142"/>
                        <a:pt x="59142" y="76200"/>
                        <a:pt x="38100" y="76200"/>
                      </a:cubicBezTo>
                      <a:cubicBezTo>
                        <a:pt x="17058" y="76200"/>
                        <a:pt x="0" y="59142"/>
                        <a:pt x="0" y="38100"/>
                      </a:cubicBezTo>
                      <a:cubicBezTo>
                        <a:pt x="0" y="17058"/>
                        <a:pt x="17058" y="0"/>
                        <a:pt x="38100" y="0"/>
                      </a:cubicBezTo>
                      <a:cubicBezTo>
                        <a:pt x="59142" y="0"/>
                        <a:pt x="76200" y="17058"/>
                        <a:pt x="76200" y="38100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9" name="Freeform: Shape 8">
                  <a:extLst>
                    <a:ext uri="{FF2B5EF4-FFF2-40B4-BE49-F238E27FC236}">
                      <a16:creationId xmlns:a16="http://schemas.microsoft.com/office/drawing/2014/main" id="{E4BFEDBB-9F1D-CD22-AE22-827958CBA7D6}"/>
                    </a:ext>
                  </a:extLst>
                </p:cNvPr>
                <p:cNvSpPr/>
                <p:nvPr/>
              </p:nvSpPr>
              <p:spPr>
                <a:xfrm>
                  <a:off x="2090170" y="4171043"/>
                  <a:ext cx="76200" cy="76200"/>
                </a:xfrm>
                <a:custGeom>
                  <a:avLst/>
                  <a:gdLst>
                    <a:gd name="connsiteX0" fmla="*/ 76200 w 76200"/>
                    <a:gd name="connsiteY0" fmla="*/ 38100 h 76200"/>
                    <a:gd name="connsiteX1" fmla="*/ 38100 w 76200"/>
                    <a:gd name="connsiteY1" fmla="*/ 76200 h 76200"/>
                    <a:gd name="connsiteX2" fmla="*/ 0 w 76200"/>
                    <a:gd name="connsiteY2" fmla="*/ 38100 h 76200"/>
                    <a:gd name="connsiteX3" fmla="*/ 38100 w 76200"/>
                    <a:gd name="connsiteY3" fmla="*/ 0 h 76200"/>
                    <a:gd name="connsiteX4" fmla="*/ 76200 w 76200"/>
                    <a:gd name="connsiteY4" fmla="*/ 38100 h 76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6200" h="76200">
                      <a:moveTo>
                        <a:pt x="76200" y="38100"/>
                      </a:moveTo>
                      <a:cubicBezTo>
                        <a:pt x="76200" y="59142"/>
                        <a:pt x="59142" y="76200"/>
                        <a:pt x="38100" y="76200"/>
                      </a:cubicBezTo>
                      <a:cubicBezTo>
                        <a:pt x="17058" y="76200"/>
                        <a:pt x="0" y="59142"/>
                        <a:pt x="0" y="38100"/>
                      </a:cubicBezTo>
                      <a:cubicBezTo>
                        <a:pt x="0" y="17058"/>
                        <a:pt x="17058" y="0"/>
                        <a:pt x="38100" y="0"/>
                      </a:cubicBezTo>
                      <a:cubicBezTo>
                        <a:pt x="59142" y="0"/>
                        <a:pt x="76200" y="17058"/>
                        <a:pt x="76200" y="38100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10" name="Freeform: Shape 9">
                  <a:extLst>
                    <a:ext uri="{FF2B5EF4-FFF2-40B4-BE49-F238E27FC236}">
                      <a16:creationId xmlns:a16="http://schemas.microsoft.com/office/drawing/2014/main" id="{6999E0E5-031C-792C-99F0-C2C9E9C42BC3}"/>
                    </a:ext>
                  </a:extLst>
                </p:cNvPr>
                <p:cNvSpPr/>
                <p:nvPr/>
              </p:nvSpPr>
              <p:spPr>
                <a:xfrm>
                  <a:off x="2242570" y="4171043"/>
                  <a:ext cx="76200" cy="76200"/>
                </a:xfrm>
                <a:custGeom>
                  <a:avLst/>
                  <a:gdLst>
                    <a:gd name="connsiteX0" fmla="*/ 76200 w 76200"/>
                    <a:gd name="connsiteY0" fmla="*/ 38100 h 76200"/>
                    <a:gd name="connsiteX1" fmla="*/ 38100 w 76200"/>
                    <a:gd name="connsiteY1" fmla="*/ 76200 h 76200"/>
                    <a:gd name="connsiteX2" fmla="*/ 0 w 76200"/>
                    <a:gd name="connsiteY2" fmla="*/ 38100 h 76200"/>
                    <a:gd name="connsiteX3" fmla="*/ 38100 w 76200"/>
                    <a:gd name="connsiteY3" fmla="*/ 0 h 76200"/>
                    <a:gd name="connsiteX4" fmla="*/ 76200 w 76200"/>
                    <a:gd name="connsiteY4" fmla="*/ 38100 h 76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6200" h="76200">
                      <a:moveTo>
                        <a:pt x="76200" y="38100"/>
                      </a:moveTo>
                      <a:cubicBezTo>
                        <a:pt x="76200" y="59142"/>
                        <a:pt x="59142" y="76200"/>
                        <a:pt x="38100" y="76200"/>
                      </a:cubicBezTo>
                      <a:cubicBezTo>
                        <a:pt x="17058" y="76200"/>
                        <a:pt x="0" y="59142"/>
                        <a:pt x="0" y="38100"/>
                      </a:cubicBezTo>
                      <a:cubicBezTo>
                        <a:pt x="0" y="17058"/>
                        <a:pt x="17058" y="0"/>
                        <a:pt x="38100" y="0"/>
                      </a:cubicBezTo>
                      <a:cubicBezTo>
                        <a:pt x="59142" y="0"/>
                        <a:pt x="76200" y="17058"/>
                        <a:pt x="76200" y="38100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17" name="Freeform: Shape 16">
                  <a:extLst>
                    <a:ext uri="{FF2B5EF4-FFF2-40B4-BE49-F238E27FC236}">
                      <a16:creationId xmlns:a16="http://schemas.microsoft.com/office/drawing/2014/main" id="{06827407-0FCE-FBD4-08C9-262A887EF9EF}"/>
                    </a:ext>
                  </a:extLst>
                </p:cNvPr>
                <p:cNvSpPr/>
                <p:nvPr/>
              </p:nvSpPr>
              <p:spPr>
                <a:xfrm>
                  <a:off x="1937770" y="4018643"/>
                  <a:ext cx="228600" cy="76200"/>
                </a:xfrm>
                <a:custGeom>
                  <a:avLst/>
                  <a:gdLst>
                    <a:gd name="connsiteX0" fmla="*/ 0 w 228600"/>
                    <a:gd name="connsiteY0" fmla="*/ 0 h 76200"/>
                    <a:gd name="connsiteX1" fmla="*/ 228600 w 228600"/>
                    <a:gd name="connsiteY1" fmla="*/ 0 h 76200"/>
                    <a:gd name="connsiteX2" fmla="*/ 228600 w 228600"/>
                    <a:gd name="connsiteY2" fmla="*/ 76200 h 76200"/>
                    <a:gd name="connsiteX3" fmla="*/ 0 w 228600"/>
                    <a:gd name="connsiteY3" fmla="*/ 76200 h 76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28600" h="76200">
                      <a:moveTo>
                        <a:pt x="0" y="0"/>
                      </a:moveTo>
                      <a:lnTo>
                        <a:pt x="228600" y="0"/>
                      </a:lnTo>
                      <a:lnTo>
                        <a:pt x="228600" y="76200"/>
                      </a:lnTo>
                      <a:lnTo>
                        <a:pt x="0" y="76200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18" name="Freeform: Shape 17">
                  <a:extLst>
                    <a:ext uri="{FF2B5EF4-FFF2-40B4-BE49-F238E27FC236}">
                      <a16:creationId xmlns:a16="http://schemas.microsoft.com/office/drawing/2014/main" id="{3D73AA20-522E-8317-FBAB-75737C0D678D}"/>
                    </a:ext>
                  </a:extLst>
                </p:cNvPr>
                <p:cNvSpPr/>
                <p:nvPr/>
              </p:nvSpPr>
              <p:spPr>
                <a:xfrm>
                  <a:off x="2242570" y="4018643"/>
                  <a:ext cx="228600" cy="76200"/>
                </a:xfrm>
                <a:custGeom>
                  <a:avLst/>
                  <a:gdLst>
                    <a:gd name="connsiteX0" fmla="*/ 0 w 228600"/>
                    <a:gd name="connsiteY0" fmla="*/ 0 h 76200"/>
                    <a:gd name="connsiteX1" fmla="*/ 228600 w 228600"/>
                    <a:gd name="connsiteY1" fmla="*/ 0 h 76200"/>
                    <a:gd name="connsiteX2" fmla="*/ 228600 w 228600"/>
                    <a:gd name="connsiteY2" fmla="*/ 76200 h 76200"/>
                    <a:gd name="connsiteX3" fmla="*/ 0 w 228600"/>
                    <a:gd name="connsiteY3" fmla="*/ 76200 h 76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28600" h="76200">
                      <a:moveTo>
                        <a:pt x="0" y="0"/>
                      </a:moveTo>
                      <a:lnTo>
                        <a:pt x="228600" y="0"/>
                      </a:lnTo>
                      <a:lnTo>
                        <a:pt x="228600" y="76200"/>
                      </a:lnTo>
                      <a:lnTo>
                        <a:pt x="0" y="76200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19" name="Freeform: Shape 18">
                  <a:extLst>
                    <a:ext uri="{FF2B5EF4-FFF2-40B4-BE49-F238E27FC236}">
                      <a16:creationId xmlns:a16="http://schemas.microsoft.com/office/drawing/2014/main" id="{0E2BBE0E-CA53-136F-8D74-1AAE6ABD7FC4}"/>
                    </a:ext>
                  </a:extLst>
                </p:cNvPr>
                <p:cNvSpPr/>
                <p:nvPr/>
              </p:nvSpPr>
              <p:spPr>
                <a:xfrm>
                  <a:off x="1937770" y="4323443"/>
                  <a:ext cx="76200" cy="76200"/>
                </a:xfrm>
                <a:custGeom>
                  <a:avLst/>
                  <a:gdLst>
                    <a:gd name="connsiteX0" fmla="*/ 76200 w 76200"/>
                    <a:gd name="connsiteY0" fmla="*/ 38100 h 76200"/>
                    <a:gd name="connsiteX1" fmla="*/ 38100 w 76200"/>
                    <a:gd name="connsiteY1" fmla="*/ 76200 h 76200"/>
                    <a:gd name="connsiteX2" fmla="*/ 0 w 76200"/>
                    <a:gd name="connsiteY2" fmla="*/ 38100 h 76200"/>
                    <a:gd name="connsiteX3" fmla="*/ 38100 w 76200"/>
                    <a:gd name="connsiteY3" fmla="*/ 0 h 76200"/>
                    <a:gd name="connsiteX4" fmla="*/ 76200 w 76200"/>
                    <a:gd name="connsiteY4" fmla="*/ 38100 h 76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6200" h="76200">
                      <a:moveTo>
                        <a:pt x="76200" y="38100"/>
                      </a:moveTo>
                      <a:cubicBezTo>
                        <a:pt x="76200" y="59142"/>
                        <a:pt x="59142" y="76200"/>
                        <a:pt x="38100" y="76200"/>
                      </a:cubicBezTo>
                      <a:cubicBezTo>
                        <a:pt x="17058" y="76200"/>
                        <a:pt x="0" y="59142"/>
                        <a:pt x="0" y="38100"/>
                      </a:cubicBezTo>
                      <a:cubicBezTo>
                        <a:pt x="0" y="17058"/>
                        <a:pt x="17058" y="0"/>
                        <a:pt x="38100" y="0"/>
                      </a:cubicBezTo>
                      <a:cubicBezTo>
                        <a:pt x="59142" y="0"/>
                        <a:pt x="76200" y="17058"/>
                        <a:pt x="76200" y="38100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20" name="Freeform: Shape 19">
                  <a:extLst>
                    <a:ext uri="{FF2B5EF4-FFF2-40B4-BE49-F238E27FC236}">
                      <a16:creationId xmlns:a16="http://schemas.microsoft.com/office/drawing/2014/main" id="{B72AE24A-4322-BC2B-8F28-72C1130D4F46}"/>
                    </a:ext>
                  </a:extLst>
                </p:cNvPr>
                <p:cNvSpPr/>
                <p:nvPr/>
              </p:nvSpPr>
              <p:spPr>
                <a:xfrm>
                  <a:off x="2090170" y="4323443"/>
                  <a:ext cx="76200" cy="76200"/>
                </a:xfrm>
                <a:custGeom>
                  <a:avLst/>
                  <a:gdLst>
                    <a:gd name="connsiteX0" fmla="*/ 76200 w 76200"/>
                    <a:gd name="connsiteY0" fmla="*/ 38100 h 76200"/>
                    <a:gd name="connsiteX1" fmla="*/ 38100 w 76200"/>
                    <a:gd name="connsiteY1" fmla="*/ 76200 h 76200"/>
                    <a:gd name="connsiteX2" fmla="*/ 0 w 76200"/>
                    <a:gd name="connsiteY2" fmla="*/ 38100 h 76200"/>
                    <a:gd name="connsiteX3" fmla="*/ 38100 w 76200"/>
                    <a:gd name="connsiteY3" fmla="*/ 0 h 76200"/>
                    <a:gd name="connsiteX4" fmla="*/ 76200 w 76200"/>
                    <a:gd name="connsiteY4" fmla="*/ 38100 h 76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6200" h="76200">
                      <a:moveTo>
                        <a:pt x="76200" y="38100"/>
                      </a:moveTo>
                      <a:cubicBezTo>
                        <a:pt x="76200" y="59142"/>
                        <a:pt x="59142" y="76200"/>
                        <a:pt x="38100" y="76200"/>
                      </a:cubicBezTo>
                      <a:cubicBezTo>
                        <a:pt x="17058" y="76200"/>
                        <a:pt x="0" y="59142"/>
                        <a:pt x="0" y="38100"/>
                      </a:cubicBezTo>
                      <a:cubicBezTo>
                        <a:pt x="0" y="17058"/>
                        <a:pt x="17058" y="0"/>
                        <a:pt x="38100" y="0"/>
                      </a:cubicBezTo>
                      <a:cubicBezTo>
                        <a:pt x="59142" y="0"/>
                        <a:pt x="76200" y="17058"/>
                        <a:pt x="76200" y="38100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21" name="Freeform: Shape 20">
                  <a:extLst>
                    <a:ext uri="{FF2B5EF4-FFF2-40B4-BE49-F238E27FC236}">
                      <a16:creationId xmlns:a16="http://schemas.microsoft.com/office/drawing/2014/main" id="{FD815710-A0FD-BA2A-C8A5-BB7A16868B23}"/>
                    </a:ext>
                  </a:extLst>
                </p:cNvPr>
                <p:cNvSpPr/>
                <p:nvPr/>
              </p:nvSpPr>
              <p:spPr>
                <a:xfrm>
                  <a:off x="2547370" y="4323443"/>
                  <a:ext cx="76200" cy="76200"/>
                </a:xfrm>
                <a:custGeom>
                  <a:avLst/>
                  <a:gdLst>
                    <a:gd name="connsiteX0" fmla="*/ 76200 w 76200"/>
                    <a:gd name="connsiteY0" fmla="*/ 38100 h 76200"/>
                    <a:gd name="connsiteX1" fmla="*/ 38100 w 76200"/>
                    <a:gd name="connsiteY1" fmla="*/ 76200 h 76200"/>
                    <a:gd name="connsiteX2" fmla="*/ 0 w 76200"/>
                    <a:gd name="connsiteY2" fmla="*/ 38100 h 76200"/>
                    <a:gd name="connsiteX3" fmla="*/ 38100 w 76200"/>
                    <a:gd name="connsiteY3" fmla="*/ 0 h 76200"/>
                    <a:gd name="connsiteX4" fmla="*/ 76200 w 76200"/>
                    <a:gd name="connsiteY4" fmla="*/ 38100 h 76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6200" h="76200">
                      <a:moveTo>
                        <a:pt x="76200" y="38100"/>
                      </a:moveTo>
                      <a:cubicBezTo>
                        <a:pt x="76200" y="59142"/>
                        <a:pt x="59142" y="76200"/>
                        <a:pt x="38100" y="76200"/>
                      </a:cubicBezTo>
                      <a:cubicBezTo>
                        <a:pt x="17058" y="76200"/>
                        <a:pt x="0" y="59142"/>
                        <a:pt x="0" y="38100"/>
                      </a:cubicBezTo>
                      <a:cubicBezTo>
                        <a:pt x="0" y="17058"/>
                        <a:pt x="17058" y="0"/>
                        <a:pt x="38100" y="0"/>
                      </a:cubicBezTo>
                      <a:cubicBezTo>
                        <a:pt x="59142" y="0"/>
                        <a:pt x="76200" y="17058"/>
                        <a:pt x="76200" y="38100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25" name="Freeform: Shape 24">
                  <a:extLst>
                    <a:ext uri="{FF2B5EF4-FFF2-40B4-BE49-F238E27FC236}">
                      <a16:creationId xmlns:a16="http://schemas.microsoft.com/office/drawing/2014/main" id="{101AF4B2-D534-576B-28C9-BDEE74BC62CC}"/>
                    </a:ext>
                  </a:extLst>
                </p:cNvPr>
                <p:cNvSpPr/>
                <p:nvPr/>
              </p:nvSpPr>
              <p:spPr>
                <a:xfrm>
                  <a:off x="2242570" y="4323443"/>
                  <a:ext cx="228600" cy="76200"/>
                </a:xfrm>
                <a:custGeom>
                  <a:avLst/>
                  <a:gdLst>
                    <a:gd name="connsiteX0" fmla="*/ 0 w 228600"/>
                    <a:gd name="connsiteY0" fmla="*/ 0 h 76200"/>
                    <a:gd name="connsiteX1" fmla="*/ 228600 w 228600"/>
                    <a:gd name="connsiteY1" fmla="*/ 0 h 76200"/>
                    <a:gd name="connsiteX2" fmla="*/ 228600 w 228600"/>
                    <a:gd name="connsiteY2" fmla="*/ 76200 h 76200"/>
                    <a:gd name="connsiteX3" fmla="*/ 0 w 228600"/>
                    <a:gd name="connsiteY3" fmla="*/ 76200 h 76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28600" h="76200">
                      <a:moveTo>
                        <a:pt x="0" y="0"/>
                      </a:moveTo>
                      <a:lnTo>
                        <a:pt x="228600" y="0"/>
                      </a:lnTo>
                      <a:lnTo>
                        <a:pt x="228600" y="76200"/>
                      </a:lnTo>
                      <a:lnTo>
                        <a:pt x="0" y="76200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26" name="Freeform: Shape 25">
                  <a:extLst>
                    <a:ext uri="{FF2B5EF4-FFF2-40B4-BE49-F238E27FC236}">
                      <a16:creationId xmlns:a16="http://schemas.microsoft.com/office/drawing/2014/main" id="{5250A602-550A-157B-316C-E67DA679AE63}"/>
                    </a:ext>
                  </a:extLst>
                </p:cNvPr>
                <p:cNvSpPr/>
                <p:nvPr/>
              </p:nvSpPr>
              <p:spPr>
                <a:xfrm>
                  <a:off x="1947295" y="4475843"/>
                  <a:ext cx="228600" cy="76200"/>
                </a:xfrm>
                <a:custGeom>
                  <a:avLst/>
                  <a:gdLst>
                    <a:gd name="connsiteX0" fmla="*/ 0 w 228600"/>
                    <a:gd name="connsiteY0" fmla="*/ 0 h 76200"/>
                    <a:gd name="connsiteX1" fmla="*/ 228600 w 228600"/>
                    <a:gd name="connsiteY1" fmla="*/ 0 h 76200"/>
                    <a:gd name="connsiteX2" fmla="*/ 228600 w 228600"/>
                    <a:gd name="connsiteY2" fmla="*/ 76200 h 76200"/>
                    <a:gd name="connsiteX3" fmla="*/ 0 w 228600"/>
                    <a:gd name="connsiteY3" fmla="*/ 76200 h 76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28600" h="76200">
                      <a:moveTo>
                        <a:pt x="0" y="0"/>
                      </a:moveTo>
                      <a:lnTo>
                        <a:pt x="228600" y="0"/>
                      </a:lnTo>
                      <a:lnTo>
                        <a:pt x="228600" y="76200"/>
                      </a:lnTo>
                      <a:lnTo>
                        <a:pt x="0" y="76200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930180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Group 90">
            <a:extLst>
              <a:ext uri="{FF2B5EF4-FFF2-40B4-BE49-F238E27FC236}">
                <a16:creationId xmlns:a16="http://schemas.microsoft.com/office/drawing/2014/main" id="{1B2D5D36-1711-E19A-A947-21A8B612F388}"/>
              </a:ext>
            </a:extLst>
          </p:cNvPr>
          <p:cNvGrpSpPr/>
          <p:nvPr/>
        </p:nvGrpSpPr>
        <p:grpSpPr>
          <a:xfrm>
            <a:off x="8245561" y="2776078"/>
            <a:ext cx="2988745" cy="2710054"/>
            <a:chOff x="7431174" y="2453531"/>
            <a:chExt cx="2988745" cy="2710054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AF1CF11C-A2C0-9D32-0DD2-C34DB534B82E}"/>
                </a:ext>
              </a:extLst>
            </p:cNvPr>
            <p:cNvGrpSpPr/>
            <p:nvPr/>
          </p:nvGrpSpPr>
          <p:grpSpPr>
            <a:xfrm>
              <a:off x="7431174" y="4310906"/>
              <a:ext cx="2988745" cy="852679"/>
              <a:chOff x="6297699" y="1120031"/>
              <a:chExt cx="2988745" cy="852679"/>
            </a:xfrm>
          </p:grpSpPr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DD06946F-3EA2-FFBC-E477-1FAE1E395CD6}"/>
                  </a:ext>
                </a:extLst>
              </p:cNvPr>
              <p:cNvSpPr/>
              <p:nvPr/>
            </p:nvSpPr>
            <p:spPr>
              <a:xfrm>
                <a:off x="6297699" y="1120031"/>
                <a:ext cx="2988745" cy="852679"/>
              </a:xfrm>
              <a:prstGeom prst="roundRect">
                <a:avLst>
                  <a:gd name="adj" fmla="val 3905"/>
                </a:avLst>
              </a:prstGeom>
              <a:solidFill>
                <a:srgbClr val="F4F3F5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GB" sz="1200" dirty="0">
                    <a:solidFill>
                      <a:srgbClr val="B735C4"/>
                    </a:solidFill>
                  </a:rPr>
                  <a:t>Microservice</a:t>
                </a:r>
              </a:p>
            </p:txBody>
          </p:sp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06E8A0E5-C031-A32B-235E-AE0FBADBFFB4}"/>
                  </a:ext>
                </a:extLst>
              </p:cNvPr>
              <p:cNvSpPr/>
              <p:nvPr/>
            </p:nvSpPr>
            <p:spPr>
              <a:xfrm>
                <a:off x="6432178" y="1436361"/>
                <a:ext cx="1863675" cy="307777"/>
              </a:xfrm>
              <a:prstGeom prst="roundRect">
                <a:avLst>
                  <a:gd name="adj" fmla="val 19043"/>
                </a:avLst>
              </a:pr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200" dirty="0">
                    <a:latin typeface="Aptos Display" panose="020B0004020202020204" pitchFamily="34" charset="0"/>
                  </a:rPr>
                  <a:t>Service</a:t>
                </a:r>
                <a:endParaRPr lang="en-GB" sz="1050" dirty="0">
                  <a:latin typeface="Aptos Display" panose="020B0004020202020204" pitchFamily="34" charset="0"/>
                </a:endParaRPr>
              </a:p>
            </p:txBody>
          </p:sp>
          <p:grpSp>
            <p:nvGrpSpPr>
              <p:cNvPr id="7" name="Graphic 47" descr="Database with solid fill">
                <a:extLst>
                  <a:ext uri="{FF2B5EF4-FFF2-40B4-BE49-F238E27FC236}">
                    <a16:creationId xmlns:a16="http://schemas.microsoft.com/office/drawing/2014/main" id="{60BAA1B0-712C-DE61-6CE2-B5BA5F3ECE93}"/>
                  </a:ext>
                </a:extLst>
              </p:cNvPr>
              <p:cNvGrpSpPr/>
              <p:nvPr/>
            </p:nvGrpSpPr>
            <p:grpSpPr>
              <a:xfrm>
                <a:off x="8787647" y="1369332"/>
                <a:ext cx="325564" cy="441834"/>
                <a:chOff x="9322257" y="2763401"/>
                <a:chExt cx="533403" cy="723900"/>
              </a:xfrm>
              <a:solidFill>
                <a:srgbClr val="000000"/>
              </a:solidFill>
            </p:grpSpPr>
            <p:sp>
              <p:nvSpPr>
                <p:cNvPr id="9" name="Freeform: Shape 8">
                  <a:extLst>
                    <a:ext uri="{FF2B5EF4-FFF2-40B4-BE49-F238E27FC236}">
                      <a16:creationId xmlns:a16="http://schemas.microsoft.com/office/drawing/2014/main" id="{A5E49104-25D7-A25A-A559-B5CC6C00AB60}"/>
                    </a:ext>
                  </a:extLst>
                </p:cNvPr>
                <p:cNvSpPr/>
                <p:nvPr/>
              </p:nvSpPr>
              <p:spPr>
                <a:xfrm>
                  <a:off x="9322260" y="2763401"/>
                  <a:ext cx="533400" cy="152400"/>
                </a:xfrm>
                <a:custGeom>
                  <a:avLst/>
                  <a:gdLst>
                    <a:gd name="connsiteX0" fmla="*/ 533400 w 533400"/>
                    <a:gd name="connsiteY0" fmla="*/ 76200 h 152400"/>
                    <a:gd name="connsiteX1" fmla="*/ 266700 w 533400"/>
                    <a:gd name="connsiteY1" fmla="*/ 152400 h 152400"/>
                    <a:gd name="connsiteX2" fmla="*/ 0 w 533400"/>
                    <a:gd name="connsiteY2" fmla="*/ 76200 h 152400"/>
                    <a:gd name="connsiteX3" fmla="*/ 266700 w 533400"/>
                    <a:gd name="connsiteY3" fmla="*/ 0 h 152400"/>
                    <a:gd name="connsiteX4" fmla="*/ 533400 w 533400"/>
                    <a:gd name="connsiteY4" fmla="*/ 76200 h 152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3400" h="152400">
                      <a:moveTo>
                        <a:pt x="533400" y="76200"/>
                      </a:moveTo>
                      <a:cubicBezTo>
                        <a:pt x="533400" y="118284"/>
                        <a:pt x="413994" y="152400"/>
                        <a:pt x="266700" y="152400"/>
                      </a:cubicBezTo>
                      <a:cubicBezTo>
                        <a:pt x="119406" y="152400"/>
                        <a:pt x="0" y="118284"/>
                        <a:pt x="0" y="76200"/>
                      </a:cubicBezTo>
                      <a:cubicBezTo>
                        <a:pt x="0" y="34116"/>
                        <a:pt x="119406" y="0"/>
                        <a:pt x="266700" y="0"/>
                      </a:cubicBezTo>
                      <a:cubicBezTo>
                        <a:pt x="413994" y="0"/>
                        <a:pt x="533400" y="34116"/>
                        <a:pt x="533400" y="7620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200">
                    <a:solidFill>
                      <a:schemeClr val="lt1"/>
                    </a:solidFill>
                    <a:latin typeface="Aptos Display" panose="020B0004020202020204" pitchFamily="34" charset="0"/>
                  </a:endParaRPr>
                </a:p>
              </p:txBody>
            </p:sp>
            <p:sp>
              <p:nvSpPr>
                <p:cNvPr id="10" name="Freeform: Shape 9">
                  <a:extLst>
                    <a:ext uri="{FF2B5EF4-FFF2-40B4-BE49-F238E27FC236}">
                      <a16:creationId xmlns:a16="http://schemas.microsoft.com/office/drawing/2014/main" id="{1811822D-2C21-38DF-45C1-0D370298B25D}"/>
                    </a:ext>
                  </a:extLst>
                </p:cNvPr>
                <p:cNvSpPr/>
                <p:nvPr/>
              </p:nvSpPr>
              <p:spPr>
                <a:xfrm>
                  <a:off x="9322257" y="2877700"/>
                  <a:ext cx="533400" cy="228601"/>
                </a:xfrm>
                <a:custGeom>
                  <a:avLst/>
                  <a:gdLst>
                    <a:gd name="connsiteX0" fmla="*/ 457200 w 533400"/>
                    <a:gd name="connsiteY0" fmla="*/ 152400 h 228600"/>
                    <a:gd name="connsiteX1" fmla="*/ 438150 w 533400"/>
                    <a:gd name="connsiteY1" fmla="*/ 133350 h 228600"/>
                    <a:gd name="connsiteX2" fmla="*/ 457200 w 533400"/>
                    <a:gd name="connsiteY2" fmla="*/ 114300 h 228600"/>
                    <a:gd name="connsiteX3" fmla="*/ 476250 w 533400"/>
                    <a:gd name="connsiteY3" fmla="*/ 133350 h 228600"/>
                    <a:gd name="connsiteX4" fmla="*/ 457200 w 533400"/>
                    <a:gd name="connsiteY4" fmla="*/ 152400 h 228600"/>
                    <a:gd name="connsiteX5" fmla="*/ 266700 w 533400"/>
                    <a:gd name="connsiteY5" fmla="*/ 76200 h 228600"/>
                    <a:gd name="connsiteX6" fmla="*/ 0 w 533400"/>
                    <a:gd name="connsiteY6" fmla="*/ 0 h 228600"/>
                    <a:gd name="connsiteX7" fmla="*/ 0 w 533400"/>
                    <a:gd name="connsiteY7" fmla="*/ 152400 h 228600"/>
                    <a:gd name="connsiteX8" fmla="*/ 266700 w 533400"/>
                    <a:gd name="connsiteY8" fmla="*/ 228600 h 228600"/>
                    <a:gd name="connsiteX9" fmla="*/ 533400 w 533400"/>
                    <a:gd name="connsiteY9" fmla="*/ 152400 h 228600"/>
                    <a:gd name="connsiteX10" fmla="*/ 533400 w 533400"/>
                    <a:gd name="connsiteY10" fmla="*/ 0 h 228600"/>
                    <a:gd name="connsiteX11" fmla="*/ 266700 w 533400"/>
                    <a:gd name="connsiteY11" fmla="*/ 76200 h 228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33400" h="228600">
                      <a:moveTo>
                        <a:pt x="457200" y="152400"/>
                      </a:moveTo>
                      <a:cubicBezTo>
                        <a:pt x="445770" y="152400"/>
                        <a:pt x="438150" y="144780"/>
                        <a:pt x="438150" y="133350"/>
                      </a:cubicBezTo>
                      <a:cubicBezTo>
                        <a:pt x="438150" y="121920"/>
                        <a:pt x="445770" y="114300"/>
                        <a:pt x="457200" y="114300"/>
                      </a:cubicBezTo>
                      <a:cubicBezTo>
                        <a:pt x="468630" y="114300"/>
                        <a:pt x="476250" y="121920"/>
                        <a:pt x="476250" y="133350"/>
                      </a:cubicBezTo>
                      <a:cubicBezTo>
                        <a:pt x="476250" y="144780"/>
                        <a:pt x="468630" y="152400"/>
                        <a:pt x="457200" y="152400"/>
                      </a:cubicBezTo>
                      <a:close/>
                      <a:moveTo>
                        <a:pt x="266700" y="76200"/>
                      </a:moveTo>
                      <a:cubicBezTo>
                        <a:pt x="120015" y="76200"/>
                        <a:pt x="0" y="41910"/>
                        <a:pt x="0" y="0"/>
                      </a:cubicBezTo>
                      <a:lnTo>
                        <a:pt x="0" y="152400"/>
                      </a:lnTo>
                      <a:cubicBezTo>
                        <a:pt x="0" y="194310"/>
                        <a:pt x="120015" y="228600"/>
                        <a:pt x="266700" y="228600"/>
                      </a:cubicBezTo>
                      <a:cubicBezTo>
                        <a:pt x="413385" y="228600"/>
                        <a:pt x="533400" y="194310"/>
                        <a:pt x="533400" y="152400"/>
                      </a:cubicBezTo>
                      <a:lnTo>
                        <a:pt x="533400" y="0"/>
                      </a:lnTo>
                      <a:cubicBezTo>
                        <a:pt x="533400" y="41910"/>
                        <a:pt x="413385" y="76200"/>
                        <a:pt x="266700" y="7620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200" dirty="0">
                    <a:solidFill>
                      <a:schemeClr val="lt1"/>
                    </a:solidFill>
                    <a:latin typeface="Aptos Display" panose="020B0004020202020204" pitchFamily="34" charset="0"/>
                  </a:endParaRPr>
                </a:p>
              </p:txBody>
            </p:sp>
            <p:sp>
              <p:nvSpPr>
                <p:cNvPr id="11" name="Freeform: Shape 10">
                  <a:extLst>
                    <a:ext uri="{FF2B5EF4-FFF2-40B4-BE49-F238E27FC236}">
                      <a16:creationId xmlns:a16="http://schemas.microsoft.com/office/drawing/2014/main" id="{8FDFCEF2-D400-9F2A-58D5-47E6549D430A}"/>
                    </a:ext>
                  </a:extLst>
                </p:cNvPr>
                <p:cNvSpPr/>
                <p:nvPr/>
              </p:nvSpPr>
              <p:spPr>
                <a:xfrm>
                  <a:off x="9322260" y="3068201"/>
                  <a:ext cx="533400" cy="228600"/>
                </a:xfrm>
                <a:custGeom>
                  <a:avLst/>
                  <a:gdLst>
                    <a:gd name="connsiteX0" fmla="*/ 457200 w 533400"/>
                    <a:gd name="connsiteY0" fmla="*/ 152400 h 228600"/>
                    <a:gd name="connsiteX1" fmla="*/ 438150 w 533400"/>
                    <a:gd name="connsiteY1" fmla="*/ 133350 h 228600"/>
                    <a:gd name="connsiteX2" fmla="*/ 457200 w 533400"/>
                    <a:gd name="connsiteY2" fmla="*/ 114300 h 228600"/>
                    <a:gd name="connsiteX3" fmla="*/ 476250 w 533400"/>
                    <a:gd name="connsiteY3" fmla="*/ 133350 h 228600"/>
                    <a:gd name="connsiteX4" fmla="*/ 457200 w 533400"/>
                    <a:gd name="connsiteY4" fmla="*/ 152400 h 228600"/>
                    <a:gd name="connsiteX5" fmla="*/ 266700 w 533400"/>
                    <a:gd name="connsiteY5" fmla="*/ 76200 h 228600"/>
                    <a:gd name="connsiteX6" fmla="*/ 0 w 533400"/>
                    <a:gd name="connsiteY6" fmla="*/ 0 h 228600"/>
                    <a:gd name="connsiteX7" fmla="*/ 0 w 533400"/>
                    <a:gd name="connsiteY7" fmla="*/ 152400 h 228600"/>
                    <a:gd name="connsiteX8" fmla="*/ 266700 w 533400"/>
                    <a:gd name="connsiteY8" fmla="*/ 228600 h 228600"/>
                    <a:gd name="connsiteX9" fmla="*/ 533400 w 533400"/>
                    <a:gd name="connsiteY9" fmla="*/ 152400 h 228600"/>
                    <a:gd name="connsiteX10" fmla="*/ 533400 w 533400"/>
                    <a:gd name="connsiteY10" fmla="*/ 0 h 228600"/>
                    <a:gd name="connsiteX11" fmla="*/ 266700 w 533400"/>
                    <a:gd name="connsiteY11" fmla="*/ 76200 h 228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33400" h="228600">
                      <a:moveTo>
                        <a:pt x="457200" y="152400"/>
                      </a:moveTo>
                      <a:cubicBezTo>
                        <a:pt x="445770" y="152400"/>
                        <a:pt x="438150" y="144780"/>
                        <a:pt x="438150" y="133350"/>
                      </a:cubicBezTo>
                      <a:cubicBezTo>
                        <a:pt x="438150" y="121920"/>
                        <a:pt x="445770" y="114300"/>
                        <a:pt x="457200" y="114300"/>
                      </a:cubicBezTo>
                      <a:cubicBezTo>
                        <a:pt x="468630" y="114300"/>
                        <a:pt x="476250" y="121920"/>
                        <a:pt x="476250" y="133350"/>
                      </a:cubicBezTo>
                      <a:cubicBezTo>
                        <a:pt x="476250" y="144780"/>
                        <a:pt x="468630" y="152400"/>
                        <a:pt x="457200" y="152400"/>
                      </a:cubicBezTo>
                      <a:close/>
                      <a:moveTo>
                        <a:pt x="266700" y="76200"/>
                      </a:moveTo>
                      <a:cubicBezTo>
                        <a:pt x="120015" y="76200"/>
                        <a:pt x="0" y="41910"/>
                        <a:pt x="0" y="0"/>
                      </a:cubicBezTo>
                      <a:lnTo>
                        <a:pt x="0" y="152400"/>
                      </a:lnTo>
                      <a:cubicBezTo>
                        <a:pt x="0" y="194310"/>
                        <a:pt x="120015" y="228600"/>
                        <a:pt x="266700" y="228600"/>
                      </a:cubicBezTo>
                      <a:cubicBezTo>
                        <a:pt x="413385" y="228600"/>
                        <a:pt x="533400" y="194310"/>
                        <a:pt x="533400" y="152400"/>
                      </a:cubicBezTo>
                      <a:lnTo>
                        <a:pt x="533400" y="0"/>
                      </a:lnTo>
                      <a:cubicBezTo>
                        <a:pt x="533400" y="41910"/>
                        <a:pt x="413385" y="76200"/>
                        <a:pt x="266700" y="7620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200">
                    <a:solidFill>
                      <a:schemeClr val="lt1"/>
                    </a:solidFill>
                    <a:latin typeface="Aptos Display" panose="020B0004020202020204" pitchFamily="34" charset="0"/>
                  </a:endParaRPr>
                </a:p>
              </p:txBody>
            </p:sp>
            <p:sp>
              <p:nvSpPr>
                <p:cNvPr id="12" name="Freeform: Shape 11">
                  <a:extLst>
                    <a:ext uri="{FF2B5EF4-FFF2-40B4-BE49-F238E27FC236}">
                      <a16:creationId xmlns:a16="http://schemas.microsoft.com/office/drawing/2014/main" id="{FB88CDDC-FDD5-1E01-710F-427CF7A8DD16}"/>
                    </a:ext>
                  </a:extLst>
                </p:cNvPr>
                <p:cNvSpPr/>
                <p:nvPr/>
              </p:nvSpPr>
              <p:spPr>
                <a:xfrm>
                  <a:off x="9322260" y="3258701"/>
                  <a:ext cx="533400" cy="228600"/>
                </a:xfrm>
                <a:custGeom>
                  <a:avLst/>
                  <a:gdLst>
                    <a:gd name="connsiteX0" fmla="*/ 457200 w 533400"/>
                    <a:gd name="connsiteY0" fmla="*/ 152400 h 228600"/>
                    <a:gd name="connsiteX1" fmla="*/ 438150 w 533400"/>
                    <a:gd name="connsiteY1" fmla="*/ 133350 h 228600"/>
                    <a:gd name="connsiteX2" fmla="*/ 457200 w 533400"/>
                    <a:gd name="connsiteY2" fmla="*/ 114300 h 228600"/>
                    <a:gd name="connsiteX3" fmla="*/ 476250 w 533400"/>
                    <a:gd name="connsiteY3" fmla="*/ 133350 h 228600"/>
                    <a:gd name="connsiteX4" fmla="*/ 457200 w 533400"/>
                    <a:gd name="connsiteY4" fmla="*/ 152400 h 228600"/>
                    <a:gd name="connsiteX5" fmla="*/ 266700 w 533400"/>
                    <a:gd name="connsiteY5" fmla="*/ 76200 h 228600"/>
                    <a:gd name="connsiteX6" fmla="*/ 0 w 533400"/>
                    <a:gd name="connsiteY6" fmla="*/ 0 h 228600"/>
                    <a:gd name="connsiteX7" fmla="*/ 0 w 533400"/>
                    <a:gd name="connsiteY7" fmla="*/ 152400 h 228600"/>
                    <a:gd name="connsiteX8" fmla="*/ 266700 w 533400"/>
                    <a:gd name="connsiteY8" fmla="*/ 228600 h 228600"/>
                    <a:gd name="connsiteX9" fmla="*/ 533400 w 533400"/>
                    <a:gd name="connsiteY9" fmla="*/ 152400 h 228600"/>
                    <a:gd name="connsiteX10" fmla="*/ 533400 w 533400"/>
                    <a:gd name="connsiteY10" fmla="*/ 0 h 228600"/>
                    <a:gd name="connsiteX11" fmla="*/ 266700 w 533400"/>
                    <a:gd name="connsiteY11" fmla="*/ 76200 h 228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33400" h="228600">
                      <a:moveTo>
                        <a:pt x="457200" y="152400"/>
                      </a:moveTo>
                      <a:cubicBezTo>
                        <a:pt x="445770" y="152400"/>
                        <a:pt x="438150" y="144780"/>
                        <a:pt x="438150" y="133350"/>
                      </a:cubicBezTo>
                      <a:cubicBezTo>
                        <a:pt x="438150" y="121920"/>
                        <a:pt x="445770" y="114300"/>
                        <a:pt x="457200" y="114300"/>
                      </a:cubicBezTo>
                      <a:cubicBezTo>
                        <a:pt x="468630" y="114300"/>
                        <a:pt x="476250" y="121920"/>
                        <a:pt x="476250" y="133350"/>
                      </a:cubicBezTo>
                      <a:cubicBezTo>
                        <a:pt x="476250" y="144780"/>
                        <a:pt x="468630" y="152400"/>
                        <a:pt x="457200" y="152400"/>
                      </a:cubicBezTo>
                      <a:close/>
                      <a:moveTo>
                        <a:pt x="266700" y="76200"/>
                      </a:moveTo>
                      <a:cubicBezTo>
                        <a:pt x="120015" y="76200"/>
                        <a:pt x="0" y="41910"/>
                        <a:pt x="0" y="0"/>
                      </a:cubicBezTo>
                      <a:lnTo>
                        <a:pt x="0" y="152400"/>
                      </a:lnTo>
                      <a:cubicBezTo>
                        <a:pt x="0" y="194310"/>
                        <a:pt x="120015" y="228600"/>
                        <a:pt x="266700" y="228600"/>
                      </a:cubicBezTo>
                      <a:cubicBezTo>
                        <a:pt x="413385" y="228600"/>
                        <a:pt x="533400" y="194310"/>
                        <a:pt x="533400" y="152400"/>
                      </a:cubicBezTo>
                      <a:lnTo>
                        <a:pt x="533400" y="0"/>
                      </a:lnTo>
                      <a:cubicBezTo>
                        <a:pt x="533400" y="41910"/>
                        <a:pt x="413385" y="76200"/>
                        <a:pt x="266700" y="7620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200">
                    <a:solidFill>
                      <a:schemeClr val="lt1"/>
                    </a:solidFill>
                    <a:latin typeface="Aptos Display" panose="020B0004020202020204" pitchFamily="34" charset="0"/>
                  </a:endParaRPr>
                </a:p>
              </p:txBody>
            </p:sp>
          </p:grpSp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78E85E76-5C59-6550-15FB-3901404B7683}"/>
                  </a:ext>
                </a:extLst>
              </p:cNvPr>
              <p:cNvCxnSpPr>
                <a:stCxn id="6" idx="3"/>
              </p:cNvCxnSpPr>
              <p:nvPr/>
            </p:nvCxnSpPr>
            <p:spPr>
              <a:xfrm flipV="1">
                <a:off x="8295853" y="1590249"/>
                <a:ext cx="491794" cy="1"/>
              </a:xfrm>
              <a:prstGeom prst="straightConnector1">
                <a:avLst/>
              </a:prstGeom>
              <a:ln>
                <a:solidFill>
                  <a:srgbClr val="B735C4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0A76FBA0-3EBC-5FD8-E605-F16855B0738D}"/>
                </a:ext>
              </a:extLst>
            </p:cNvPr>
            <p:cNvSpPr/>
            <p:nvPr/>
          </p:nvSpPr>
          <p:spPr>
            <a:xfrm>
              <a:off x="7431174" y="3377456"/>
              <a:ext cx="2988745" cy="852679"/>
            </a:xfrm>
            <a:prstGeom prst="roundRect">
              <a:avLst>
                <a:gd name="adj" fmla="val 3905"/>
              </a:avLst>
            </a:prstGeom>
            <a:solidFill>
              <a:srgbClr val="F4F3F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GB" sz="1200" dirty="0">
                  <a:solidFill>
                    <a:srgbClr val="B735C4"/>
                  </a:solidFill>
                </a:rPr>
                <a:t>Microservice</a:t>
              </a:r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13999AAB-D188-2E5C-A3A1-33A117BCBD73}"/>
                </a:ext>
              </a:extLst>
            </p:cNvPr>
            <p:cNvSpPr/>
            <p:nvPr/>
          </p:nvSpPr>
          <p:spPr>
            <a:xfrm>
              <a:off x="7565653" y="3693786"/>
              <a:ext cx="1863675" cy="307777"/>
            </a:xfrm>
            <a:prstGeom prst="roundRect">
              <a:avLst>
                <a:gd name="adj" fmla="val 19043"/>
              </a:avLst>
            </a:prstGeom>
            <a:gradFill flip="none" rotWithShape="1">
              <a:gsLst>
                <a:gs pos="21000">
                  <a:srgbClr val="3604DB"/>
                </a:gs>
                <a:gs pos="100000">
                  <a:srgbClr val="B735C4"/>
                </a:gs>
              </a:gsLst>
              <a:lin ang="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dirty="0">
                  <a:latin typeface="Aptos Display" panose="020B0004020202020204" pitchFamily="34" charset="0"/>
                </a:rPr>
                <a:t>Service</a:t>
              </a:r>
              <a:endParaRPr lang="en-GB" sz="1050" dirty="0">
                <a:latin typeface="Aptos Display" panose="020B0004020202020204" pitchFamily="34" charset="0"/>
              </a:endParaRPr>
            </a:p>
          </p:txBody>
        </p:sp>
        <p:grpSp>
          <p:nvGrpSpPr>
            <p:cNvPr id="36" name="Graphic 47" descr="Database with solid fill">
              <a:extLst>
                <a:ext uri="{FF2B5EF4-FFF2-40B4-BE49-F238E27FC236}">
                  <a16:creationId xmlns:a16="http://schemas.microsoft.com/office/drawing/2014/main" id="{73BB24DE-D6CE-CD91-10B6-316E4CD01122}"/>
                </a:ext>
              </a:extLst>
            </p:cNvPr>
            <p:cNvGrpSpPr/>
            <p:nvPr/>
          </p:nvGrpSpPr>
          <p:grpSpPr>
            <a:xfrm>
              <a:off x="9921122" y="3626757"/>
              <a:ext cx="325564" cy="441834"/>
              <a:chOff x="9322257" y="2763401"/>
              <a:chExt cx="533403" cy="723900"/>
            </a:xfrm>
            <a:solidFill>
              <a:srgbClr val="000000"/>
            </a:solidFill>
          </p:grpSpPr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1E6CE923-3193-3E4D-A9DF-757CB80420DF}"/>
                  </a:ext>
                </a:extLst>
              </p:cNvPr>
              <p:cNvSpPr/>
              <p:nvPr/>
            </p:nvSpPr>
            <p:spPr>
              <a:xfrm>
                <a:off x="9322260" y="2763401"/>
                <a:ext cx="533400" cy="152400"/>
              </a:xfrm>
              <a:custGeom>
                <a:avLst/>
                <a:gdLst>
                  <a:gd name="connsiteX0" fmla="*/ 533400 w 533400"/>
                  <a:gd name="connsiteY0" fmla="*/ 76200 h 152400"/>
                  <a:gd name="connsiteX1" fmla="*/ 266700 w 533400"/>
                  <a:gd name="connsiteY1" fmla="*/ 152400 h 152400"/>
                  <a:gd name="connsiteX2" fmla="*/ 0 w 533400"/>
                  <a:gd name="connsiteY2" fmla="*/ 76200 h 152400"/>
                  <a:gd name="connsiteX3" fmla="*/ 266700 w 533400"/>
                  <a:gd name="connsiteY3" fmla="*/ 0 h 152400"/>
                  <a:gd name="connsiteX4" fmla="*/ 533400 w 533400"/>
                  <a:gd name="connsiteY4" fmla="*/ 76200 h 152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33400" h="152400">
                    <a:moveTo>
                      <a:pt x="533400" y="76200"/>
                    </a:moveTo>
                    <a:cubicBezTo>
                      <a:pt x="533400" y="118284"/>
                      <a:pt x="413994" y="152400"/>
                      <a:pt x="266700" y="152400"/>
                    </a:cubicBezTo>
                    <a:cubicBezTo>
                      <a:pt x="119406" y="152400"/>
                      <a:pt x="0" y="118284"/>
                      <a:pt x="0" y="76200"/>
                    </a:cubicBezTo>
                    <a:cubicBezTo>
                      <a:pt x="0" y="34116"/>
                      <a:pt x="119406" y="0"/>
                      <a:pt x="266700" y="0"/>
                    </a:cubicBezTo>
                    <a:cubicBezTo>
                      <a:pt x="413994" y="0"/>
                      <a:pt x="533400" y="34116"/>
                      <a:pt x="533400" y="76200"/>
                    </a:cubicBezTo>
                    <a:close/>
                  </a:path>
                </a:pathLst>
              </a:cu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>
                  <a:solidFill>
                    <a:schemeClr val="lt1"/>
                  </a:solidFill>
                  <a:latin typeface="Aptos Display" panose="020B0004020202020204" pitchFamily="34" charset="0"/>
                </a:endParaRPr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4648E92E-457A-299F-6D3A-900339AE7E9A}"/>
                  </a:ext>
                </a:extLst>
              </p:cNvPr>
              <p:cNvSpPr/>
              <p:nvPr/>
            </p:nvSpPr>
            <p:spPr>
              <a:xfrm>
                <a:off x="9322257" y="2877700"/>
                <a:ext cx="533400" cy="228601"/>
              </a:xfrm>
              <a:custGeom>
                <a:avLst/>
                <a:gdLst>
                  <a:gd name="connsiteX0" fmla="*/ 457200 w 533400"/>
                  <a:gd name="connsiteY0" fmla="*/ 152400 h 228600"/>
                  <a:gd name="connsiteX1" fmla="*/ 438150 w 533400"/>
                  <a:gd name="connsiteY1" fmla="*/ 133350 h 228600"/>
                  <a:gd name="connsiteX2" fmla="*/ 457200 w 533400"/>
                  <a:gd name="connsiteY2" fmla="*/ 114300 h 228600"/>
                  <a:gd name="connsiteX3" fmla="*/ 476250 w 533400"/>
                  <a:gd name="connsiteY3" fmla="*/ 133350 h 228600"/>
                  <a:gd name="connsiteX4" fmla="*/ 457200 w 533400"/>
                  <a:gd name="connsiteY4" fmla="*/ 152400 h 228600"/>
                  <a:gd name="connsiteX5" fmla="*/ 266700 w 533400"/>
                  <a:gd name="connsiteY5" fmla="*/ 76200 h 228600"/>
                  <a:gd name="connsiteX6" fmla="*/ 0 w 533400"/>
                  <a:gd name="connsiteY6" fmla="*/ 0 h 228600"/>
                  <a:gd name="connsiteX7" fmla="*/ 0 w 533400"/>
                  <a:gd name="connsiteY7" fmla="*/ 152400 h 228600"/>
                  <a:gd name="connsiteX8" fmla="*/ 266700 w 533400"/>
                  <a:gd name="connsiteY8" fmla="*/ 228600 h 228600"/>
                  <a:gd name="connsiteX9" fmla="*/ 533400 w 533400"/>
                  <a:gd name="connsiteY9" fmla="*/ 152400 h 228600"/>
                  <a:gd name="connsiteX10" fmla="*/ 533400 w 533400"/>
                  <a:gd name="connsiteY10" fmla="*/ 0 h 228600"/>
                  <a:gd name="connsiteX11" fmla="*/ 266700 w 533400"/>
                  <a:gd name="connsiteY11" fmla="*/ 762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33400" h="228600">
                    <a:moveTo>
                      <a:pt x="457200" y="152400"/>
                    </a:moveTo>
                    <a:cubicBezTo>
                      <a:pt x="445770" y="152400"/>
                      <a:pt x="438150" y="144780"/>
                      <a:pt x="438150" y="133350"/>
                    </a:cubicBezTo>
                    <a:cubicBezTo>
                      <a:pt x="438150" y="121920"/>
                      <a:pt x="445770" y="114300"/>
                      <a:pt x="457200" y="114300"/>
                    </a:cubicBezTo>
                    <a:cubicBezTo>
                      <a:pt x="468630" y="114300"/>
                      <a:pt x="476250" y="121920"/>
                      <a:pt x="476250" y="133350"/>
                    </a:cubicBezTo>
                    <a:cubicBezTo>
                      <a:pt x="476250" y="144780"/>
                      <a:pt x="468630" y="152400"/>
                      <a:pt x="457200" y="152400"/>
                    </a:cubicBezTo>
                    <a:close/>
                    <a:moveTo>
                      <a:pt x="266700" y="76200"/>
                    </a:moveTo>
                    <a:cubicBezTo>
                      <a:pt x="120015" y="76200"/>
                      <a:pt x="0" y="41910"/>
                      <a:pt x="0" y="0"/>
                    </a:cubicBezTo>
                    <a:lnTo>
                      <a:pt x="0" y="152400"/>
                    </a:lnTo>
                    <a:cubicBezTo>
                      <a:pt x="0" y="194310"/>
                      <a:pt x="120015" y="228600"/>
                      <a:pt x="266700" y="228600"/>
                    </a:cubicBezTo>
                    <a:cubicBezTo>
                      <a:pt x="413385" y="228600"/>
                      <a:pt x="533400" y="194310"/>
                      <a:pt x="533400" y="152400"/>
                    </a:cubicBezTo>
                    <a:lnTo>
                      <a:pt x="533400" y="0"/>
                    </a:lnTo>
                    <a:cubicBezTo>
                      <a:pt x="533400" y="41910"/>
                      <a:pt x="413385" y="76200"/>
                      <a:pt x="266700" y="76200"/>
                    </a:cubicBezTo>
                    <a:close/>
                  </a:path>
                </a:pathLst>
              </a:cu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>
                  <a:solidFill>
                    <a:schemeClr val="lt1"/>
                  </a:solidFill>
                  <a:latin typeface="Aptos Display" panose="020B0004020202020204" pitchFamily="34" charset="0"/>
                </a:endParaRPr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924BDBDA-42E9-DD2F-4617-0A9370FEF527}"/>
                  </a:ext>
                </a:extLst>
              </p:cNvPr>
              <p:cNvSpPr/>
              <p:nvPr/>
            </p:nvSpPr>
            <p:spPr>
              <a:xfrm>
                <a:off x="9322260" y="3068201"/>
                <a:ext cx="533400" cy="228600"/>
              </a:xfrm>
              <a:custGeom>
                <a:avLst/>
                <a:gdLst>
                  <a:gd name="connsiteX0" fmla="*/ 457200 w 533400"/>
                  <a:gd name="connsiteY0" fmla="*/ 152400 h 228600"/>
                  <a:gd name="connsiteX1" fmla="*/ 438150 w 533400"/>
                  <a:gd name="connsiteY1" fmla="*/ 133350 h 228600"/>
                  <a:gd name="connsiteX2" fmla="*/ 457200 w 533400"/>
                  <a:gd name="connsiteY2" fmla="*/ 114300 h 228600"/>
                  <a:gd name="connsiteX3" fmla="*/ 476250 w 533400"/>
                  <a:gd name="connsiteY3" fmla="*/ 133350 h 228600"/>
                  <a:gd name="connsiteX4" fmla="*/ 457200 w 533400"/>
                  <a:gd name="connsiteY4" fmla="*/ 152400 h 228600"/>
                  <a:gd name="connsiteX5" fmla="*/ 266700 w 533400"/>
                  <a:gd name="connsiteY5" fmla="*/ 76200 h 228600"/>
                  <a:gd name="connsiteX6" fmla="*/ 0 w 533400"/>
                  <a:gd name="connsiteY6" fmla="*/ 0 h 228600"/>
                  <a:gd name="connsiteX7" fmla="*/ 0 w 533400"/>
                  <a:gd name="connsiteY7" fmla="*/ 152400 h 228600"/>
                  <a:gd name="connsiteX8" fmla="*/ 266700 w 533400"/>
                  <a:gd name="connsiteY8" fmla="*/ 228600 h 228600"/>
                  <a:gd name="connsiteX9" fmla="*/ 533400 w 533400"/>
                  <a:gd name="connsiteY9" fmla="*/ 152400 h 228600"/>
                  <a:gd name="connsiteX10" fmla="*/ 533400 w 533400"/>
                  <a:gd name="connsiteY10" fmla="*/ 0 h 228600"/>
                  <a:gd name="connsiteX11" fmla="*/ 266700 w 533400"/>
                  <a:gd name="connsiteY11" fmla="*/ 762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33400" h="228600">
                    <a:moveTo>
                      <a:pt x="457200" y="152400"/>
                    </a:moveTo>
                    <a:cubicBezTo>
                      <a:pt x="445770" y="152400"/>
                      <a:pt x="438150" y="144780"/>
                      <a:pt x="438150" y="133350"/>
                    </a:cubicBezTo>
                    <a:cubicBezTo>
                      <a:pt x="438150" y="121920"/>
                      <a:pt x="445770" y="114300"/>
                      <a:pt x="457200" y="114300"/>
                    </a:cubicBezTo>
                    <a:cubicBezTo>
                      <a:pt x="468630" y="114300"/>
                      <a:pt x="476250" y="121920"/>
                      <a:pt x="476250" y="133350"/>
                    </a:cubicBezTo>
                    <a:cubicBezTo>
                      <a:pt x="476250" y="144780"/>
                      <a:pt x="468630" y="152400"/>
                      <a:pt x="457200" y="152400"/>
                    </a:cubicBezTo>
                    <a:close/>
                    <a:moveTo>
                      <a:pt x="266700" y="76200"/>
                    </a:moveTo>
                    <a:cubicBezTo>
                      <a:pt x="120015" y="76200"/>
                      <a:pt x="0" y="41910"/>
                      <a:pt x="0" y="0"/>
                    </a:cubicBezTo>
                    <a:lnTo>
                      <a:pt x="0" y="152400"/>
                    </a:lnTo>
                    <a:cubicBezTo>
                      <a:pt x="0" y="194310"/>
                      <a:pt x="120015" y="228600"/>
                      <a:pt x="266700" y="228600"/>
                    </a:cubicBezTo>
                    <a:cubicBezTo>
                      <a:pt x="413385" y="228600"/>
                      <a:pt x="533400" y="194310"/>
                      <a:pt x="533400" y="152400"/>
                    </a:cubicBezTo>
                    <a:lnTo>
                      <a:pt x="533400" y="0"/>
                    </a:lnTo>
                    <a:cubicBezTo>
                      <a:pt x="533400" y="41910"/>
                      <a:pt x="413385" y="76200"/>
                      <a:pt x="266700" y="76200"/>
                    </a:cubicBezTo>
                    <a:close/>
                  </a:path>
                </a:pathLst>
              </a:cu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>
                  <a:solidFill>
                    <a:schemeClr val="lt1"/>
                  </a:solidFill>
                  <a:latin typeface="Aptos Display" panose="020B0004020202020204" pitchFamily="34" charset="0"/>
                </a:endParaRPr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98A15ECE-3D38-BE22-57F2-7400528ED489}"/>
                  </a:ext>
                </a:extLst>
              </p:cNvPr>
              <p:cNvSpPr/>
              <p:nvPr/>
            </p:nvSpPr>
            <p:spPr>
              <a:xfrm>
                <a:off x="9322260" y="3258701"/>
                <a:ext cx="533400" cy="228600"/>
              </a:xfrm>
              <a:custGeom>
                <a:avLst/>
                <a:gdLst>
                  <a:gd name="connsiteX0" fmla="*/ 457200 w 533400"/>
                  <a:gd name="connsiteY0" fmla="*/ 152400 h 228600"/>
                  <a:gd name="connsiteX1" fmla="*/ 438150 w 533400"/>
                  <a:gd name="connsiteY1" fmla="*/ 133350 h 228600"/>
                  <a:gd name="connsiteX2" fmla="*/ 457200 w 533400"/>
                  <a:gd name="connsiteY2" fmla="*/ 114300 h 228600"/>
                  <a:gd name="connsiteX3" fmla="*/ 476250 w 533400"/>
                  <a:gd name="connsiteY3" fmla="*/ 133350 h 228600"/>
                  <a:gd name="connsiteX4" fmla="*/ 457200 w 533400"/>
                  <a:gd name="connsiteY4" fmla="*/ 152400 h 228600"/>
                  <a:gd name="connsiteX5" fmla="*/ 266700 w 533400"/>
                  <a:gd name="connsiteY5" fmla="*/ 76200 h 228600"/>
                  <a:gd name="connsiteX6" fmla="*/ 0 w 533400"/>
                  <a:gd name="connsiteY6" fmla="*/ 0 h 228600"/>
                  <a:gd name="connsiteX7" fmla="*/ 0 w 533400"/>
                  <a:gd name="connsiteY7" fmla="*/ 152400 h 228600"/>
                  <a:gd name="connsiteX8" fmla="*/ 266700 w 533400"/>
                  <a:gd name="connsiteY8" fmla="*/ 228600 h 228600"/>
                  <a:gd name="connsiteX9" fmla="*/ 533400 w 533400"/>
                  <a:gd name="connsiteY9" fmla="*/ 152400 h 228600"/>
                  <a:gd name="connsiteX10" fmla="*/ 533400 w 533400"/>
                  <a:gd name="connsiteY10" fmla="*/ 0 h 228600"/>
                  <a:gd name="connsiteX11" fmla="*/ 266700 w 533400"/>
                  <a:gd name="connsiteY11" fmla="*/ 762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33400" h="228600">
                    <a:moveTo>
                      <a:pt x="457200" y="152400"/>
                    </a:moveTo>
                    <a:cubicBezTo>
                      <a:pt x="445770" y="152400"/>
                      <a:pt x="438150" y="144780"/>
                      <a:pt x="438150" y="133350"/>
                    </a:cubicBezTo>
                    <a:cubicBezTo>
                      <a:pt x="438150" y="121920"/>
                      <a:pt x="445770" y="114300"/>
                      <a:pt x="457200" y="114300"/>
                    </a:cubicBezTo>
                    <a:cubicBezTo>
                      <a:pt x="468630" y="114300"/>
                      <a:pt x="476250" y="121920"/>
                      <a:pt x="476250" y="133350"/>
                    </a:cubicBezTo>
                    <a:cubicBezTo>
                      <a:pt x="476250" y="144780"/>
                      <a:pt x="468630" y="152400"/>
                      <a:pt x="457200" y="152400"/>
                    </a:cubicBezTo>
                    <a:close/>
                    <a:moveTo>
                      <a:pt x="266700" y="76200"/>
                    </a:moveTo>
                    <a:cubicBezTo>
                      <a:pt x="120015" y="76200"/>
                      <a:pt x="0" y="41910"/>
                      <a:pt x="0" y="0"/>
                    </a:cubicBezTo>
                    <a:lnTo>
                      <a:pt x="0" y="152400"/>
                    </a:lnTo>
                    <a:cubicBezTo>
                      <a:pt x="0" y="194310"/>
                      <a:pt x="120015" y="228600"/>
                      <a:pt x="266700" y="228600"/>
                    </a:cubicBezTo>
                    <a:cubicBezTo>
                      <a:pt x="413385" y="228600"/>
                      <a:pt x="533400" y="194310"/>
                      <a:pt x="533400" y="152400"/>
                    </a:cubicBezTo>
                    <a:lnTo>
                      <a:pt x="533400" y="0"/>
                    </a:lnTo>
                    <a:cubicBezTo>
                      <a:pt x="533400" y="41910"/>
                      <a:pt x="413385" y="76200"/>
                      <a:pt x="266700" y="76200"/>
                    </a:cubicBezTo>
                    <a:close/>
                  </a:path>
                </a:pathLst>
              </a:cu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>
                  <a:solidFill>
                    <a:schemeClr val="lt1"/>
                  </a:solidFill>
                  <a:latin typeface="Aptos Display" panose="020B0004020202020204" pitchFamily="34" charset="0"/>
                </a:endParaRPr>
              </a:p>
            </p:txBody>
          </p:sp>
        </p:grp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BE29F8AD-FD24-668E-DC78-6436C067BB5F}"/>
                </a:ext>
              </a:extLst>
            </p:cNvPr>
            <p:cNvCxnSpPr>
              <a:stCxn id="35" idx="3"/>
            </p:cNvCxnSpPr>
            <p:nvPr/>
          </p:nvCxnSpPr>
          <p:spPr>
            <a:xfrm flipV="1">
              <a:off x="9429328" y="3847674"/>
              <a:ext cx="491794" cy="1"/>
            </a:xfrm>
            <a:prstGeom prst="straightConnector1">
              <a:avLst/>
            </a:prstGeom>
            <a:ln>
              <a:solidFill>
                <a:srgbClr val="B735C4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D570B132-047F-293E-4A89-3FBC9B63ACEB}"/>
                </a:ext>
              </a:extLst>
            </p:cNvPr>
            <p:cNvGrpSpPr/>
            <p:nvPr/>
          </p:nvGrpSpPr>
          <p:grpSpPr>
            <a:xfrm>
              <a:off x="7431174" y="2453531"/>
              <a:ext cx="2988745" cy="852679"/>
              <a:chOff x="6297699" y="1120031"/>
              <a:chExt cx="2988745" cy="852679"/>
            </a:xfrm>
          </p:grpSpPr>
          <p:sp>
            <p:nvSpPr>
              <p:cNvPr id="43" name="Rectangle: Rounded Corners 42">
                <a:extLst>
                  <a:ext uri="{FF2B5EF4-FFF2-40B4-BE49-F238E27FC236}">
                    <a16:creationId xmlns:a16="http://schemas.microsoft.com/office/drawing/2014/main" id="{8633242A-06A9-A511-72D6-B91E56A35770}"/>
                  </a:ext>
                </a:extLst>
              </p:cNvPr>
              <p:cNvSpPr/>
              <p:nvPr/>
            </p:nvSpPr>
            <p:spPr>
              <a:xfrm>
                <a:off x="6297699" y="1120031"/>
                <a:ext cx="2988745" cy="852679"/>
              </a:xfrm>
              <a:prstGeom prst="roundRect">
                <a:avLst>
                  <a:gd name="adj" fmla="val 3905"/>
                </a:avLst>
              </a:prstGeom>
              <a:solidFill>
                <a:srgbClr val="F4F3F5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GB" sz="1200" dirty="0">
                    <a:solidFill>
                      <a:srgbClr val="B735C4"/>
                    </a:solidFill>
                  </a:rPr>
                  <a:t>Microservice</a:t>
                </a:r>
              </a:p>
            </p:txBody>
          </p:sp>
          <p:sp>
            <p:nvSpPr>
              <p:cNvPr id="44" name="Rectangle: Rounded Corners 43">
                <a:extLst>
                  <a:ext uri="{FF2B5EF4-FFF2-40B4-BE49-F238E27FC236}">
                    <a16:creationId xmlns:a16="http://schemas.microsoft.com/office/drawing/2014/main" id="{F2C7E335-6348-EAC9-179D-D876553B6C67}"/>
                  </a:ext>
                </a:extLst>
              </p:cNvPr>
              <p:cNvSpPr/>
              <p:nvPr/>
            </p:nvSpPr>
            <p:spPr>
              <a:xfrm>
                <a:off x="6432178" y="1436361"/>
                <a:ext cx="1863675" cy="307777"/>
              </a:xfrm>
              <a:prstGeom prst="roundRect">
                <a:avLst>
                  <a:gd name="adj" fmla="val 19043"/>
                </a:avLst>
              </a:pr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200" dirty="0">
                    <a:latin typeface="Aptos Display" panose="020B0004020202020204" pitchFamily="34" charset="0"/>
                  </a:rPr>
                  <a:t>Service</a:t>
                </a:r>
                <a:endParaRPr lang="en-GB" sz="1050" dirty="0">
                  <a:latin typeface="Aptos Display" panose="020B0004020202020204" pitchFamily="34" charset="0"/>
                </a:endParaRPr>
              </a:p>
            </p:txBody>
          </p:sp>
          <p:grpSp>
            <p:nvGrpSpPr>
              <p:cNvPr id="45" name="Graphic 47" descr="Database with solid fill">
                <a:extLst>
                  <a:ext uri="{FF2B5EF4-FFF2-40B4-BE49-F238E27FC236}">
                    <a16:creationId xmlns:a16="http://schemas.microsoft.com/office/drawing/2014/main" id="{CB7353B7-7E1A-52AC-62B9-E360E872D104}"/>
                  </a:ext>
                </a:extLst>
              </p:cNvPr>
              <p:cNvGrpSpPr/>
              <p:nvPr/>
            </p:nvGrpSpPr>
            <p:grpSpPr>
              <a:xfrm>
                <a:off x="8787647" y="1369332"/>
                <a:ext cx="325564" cy="441834"/>
                <a:chOff x="9322257" y="2763401"/>
                <a:chExt cx="533403" cy="723900"/>
              </a:xfrm>
              <a:solidFill>
                <a:srgbClr val="000000"/>
              </a:solidFill>
            </p:grpSpPr>
            <p:sp>
              <p:nvSpPr>
                <p:cNvPr id="47" name="Freeform: Shape 46">
                  <a:extLst>
                    <a:ext uri="{FF2B5EF4-FFF2-40B4-BE49-F238E27FC236}">
                      <a16:creationId xmlns:a16="http://schemas.microsoft.com/office/drawing/2014/main" id="{44FD75A5-5FB9-9927-52E4-851351F2A68C}"/>
                    </a:ext>
                  </a:extLst>
                </p:cNvPr>
                <p:cNvSpPr/>
                <p:nvPr/>
              </p:nvSpPr>
              <p:spPr>
                <a:xfrm>
                  <a:off x="9322260" y="2763401"/>
                  <a:ext cx="533400" cy="152400"/>
                </a:xfrm>
                <a:custGeom>
                  <a:avLst/>
                  <a:gdLst>
                    <a:gd name="connsiteX0" fmla="*/ 533400 w 533400"/>
                    <a:gd name="connsiteY0" fmla="*/ 76200 h 152400"/>
                    <a:gd name="connsiteX1" fmla="*/ 266700 w 533400"/>
                    <a:gd name="connsiteY1" fmla="*/ 152400 h 152400"/>
                    <a:gd name="connsiteX2" fmla="*/ 0 w 533400"/>
                    <a:gd name="connsiteY2" fmla="*/ 76200 h 152400"/>
                    <a:gd name="connsiteX3" fmla="*/ 266700 w 533400"/>
                    <a:gd name="connsiteY3" fmla="*/ 0 h 152400"/>
                    <a:gd name="connsiteX4" fmla="*/ 533400 w 533400"/>
                    <a:gd name="connsiteY4" fmla="*/ 76200 h 152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3400" h="152400">
                      <a:moveTo>
                        <a:pt x="533400" y="76200"/>
                      </a:moveTo>
                      <a:cubicBezTo>
                        <a:pt x="533400" y="118284"/>
                        <a:pt x="413994" y="152400"/>
                        <a:pt x="266700" y="152400"/>
                      </a:cubicBezTo>
                      <a:cubicBezTo>
                        <a:pt x="119406" y="152400"/>
                        <a:pt x="0" y="118284"/>
                        <a:pt x="0" y="76200"/>
                      </a:cubicBezTo>
                      <a:cubicBezTo>
                        <a:pt x="0" y="34116"/>
                        <a:pt x="119406" y="0"/>
                        <a:pt x="266700" y="0"/>
                      </a:cubicBezTo>
                      <a:cubicBezTo>
                        <a:pt x="413994" y="0"/>
                        <a:pt x="533400" y="34116"/>
                        <a:pt x="533400" y="7620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200">
                    <a:solidFill>
                      <a:schemeClr val="lt1"/>
                    </a:solidFill>
                    <a:latin typeface="Aptos Display" panose="020B0004020202020204" pitchFamily="34" charset="0"/>
                  </a:endParaRPr>
                </a:p>
              </p:txBody>
            </p:sp>
            <p:sp>
              <p:nvSpPr>
                <p:cNvPr id="48" name="Freeform: Shape 47">
                  <a:extLst>
                    <a:ext uri="{FF2B5EF4-FFF2-40B4-BE49-F238E27FC236}">
                      <a16:creationId xmlns:a16="http://schemas.microsoft.com/office/drawing/2014/main" id="{AAF609A8-68E2-E07D-B21A-404EC8B2F044}"/>
                    </a:ext>
                  </a:extLst>
                </p:cNvPr>
                <p:cNvSpPr/>
                <p:nvPr/>
              </p:nvSpPr>
              <p:spPr>
                <a:xfrm>
                  <a:off x="9322257" y="2877700"/>
                  <a:ext cx="533400" cy="228601"/>
                </a:xfrm>
                <a:custGeom>
                  <a:avLst/>
                  <a:gdLst>
                    <a:gd name="connsiteX0" fmla="*/ 457200 w 533400"/>
                    <a:gd name="connsiteY0" fmla="*/ 152400 h 228600"/>
                    <a:gd name="connsiteX1" fmla="*/ 438150 w 533400"/>
                    <a:gd name="connsiteY1" fmla="*/ 133350 h 228600"/>
                    <a:gd name="connsiteX2" fmla="*/ 457200 w 533400"/>
                    <a:gd name="connsiteY2" fmla="*/ 114300 h 228600"/>
                    <a:gd name="connsiteX3" fmla="*/ 476250 w 533400"/>
                    <a:gd name="connsiteY3" fmla="*/ 133350 h 228600"/>
                    <a:gd name="connsiteX4" fmla="*/ 457200 w 533400"/>
                    <a:gd name="connsiteY4" fmla="*/ 152400 h 228600"/>
                    <a:gd name="connsiteX5" fmla="*/ 266700 w 533400"/>
                    <a:gd name="connsiteY5" fmla="*/ 76200 h 228600"/>
                    <a:gd name="connsiteX6" fmla="*/ 0 w 533400"/>
                    <a:gd name="connsiteY6" fmla="*/ 0 h 228600"/>
                    <a:gd name="connsiteX7" fmla="*/ 0 w 533400"/>
                    <a:gd name="connsiteY7" fmla="*/ 152400 h 228600"/>
                    <a:gd name="connsiteX8" fmla="*/ 266700 w 533400"/>
                    <a:gd name="connsiteY8" fmla="*/ 228600 h 228600"/>
                    <a:gd name="connsiteX9" fmla="*/ 533400 w 533400"/>
                    <a:gd name="connsiteY9" fmla="*/ 152400 h 228600"/>
                    <a:gd name="connsiteX10" fmla="*/ 533400 w 533400"/>
                    <a:gd name="connsiteY10" fmla="*/ 0 h 228600"/>
                    <a:gd name="connsiteX11" fmla="*/ 266700 w 533400"/>
                    <a:gd name="connsiteY11" fmla="*/ 76200 h 228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33400" h="228600">
                      <a:moveTo>
                        <a:pt x="457200" y="152400"/>
                      </a:moveTo>
                      <a:cubicBezTo>
                        <a:pt x="445770" y="152400"/>
                        <a:pt x="438150" y="144780"/>
                        <a:pt x="438150" y="133350"/>
                      </a:cubicBezTo>
                      <a:cubicBezTo>
                        <a:pt x="438150" y="121920"/>
                        <a:pt x="445770" y="114300"/>
                        <a:pt x="457200" y="114300"/>
                      </a:cubicBezTo>
                      <a:cubicBezTo>
                        <a:pt x="468630" y="114300"/>
                        <a:pt x="476250" y="121920"/>
                        <a:pt x="476250" y="133350"/>
                      </a:cubicBezTo>
                      <a:cubicBezTo>
                        <a:pt x="476250" y="144780"/>
                        <a:pt x="468630" y="152400"/>
                        <a:pt x="457200" y="152400"/>
                      </a:cubicBezTo>
                      <a:close/>
                      <a:moveTo>
                        <a:pt x="266700" y="76200"/>
                      </a:moveTo>
                      <a:cubicBezTo>
                        <a:pt x="120015" y="76200"/>
                        <a:pt x="0" y="41910"/>
                        <a:pt x="0" y="0"/>
                      </a:cubicBezTo>
                      <a:lnTo>
                        <a:pt x="0" y="152400"/>
                      </a:lnTo>
                      <a:cubicBezTo>
                        <a:pt x="0" y="194310"/>
                        <a:pt x="120015" y="228600"/>
                        <a:pt x="266700" y="228600"/>
                      </a:cubicBezTo>
                      <a:cubicBezTo>
                        <a:pt x="413385" y="228600"/>
                        <a:pt x="533400" y="194310"/>
                        <a:pt x="533400" y="152400"/>
                      </a:cubicBezTo>
                      <a:lnTo>
                        <a:pt x="533400" y="0"/>
                      </a:lnTo>
                      <a:cubicBezTo>
                        <a:pt x="533400" y="41910"/>
                        <a:pt x="413385" y="76200"/>
                        <a:pt x="266700" y="7620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200" dirty="0">
                    <a:solidFill>
                      <a:schemeClr val="lt1"/>
                    </a:solidFill>
                    <a:latin typeface="Aptos Display" panose="020B0004020202020204" pitchFamily="34" charset="0"/>
                  </a:endParaRPr>
                </a:p>
              </p:txBody>
            </p:sp>
            <p:sp>
              <p:nvSpPr>
                <p:cNvPr id="49" name="Freeform: Shape 48">
                  <a:extLst>
                    <a:ext uri="{FF2B5EF4-FFF2-40B4-BE49-F238E27FC236}">
                      <a16:creationId xmlns:a16="http://schemas.microsoft.com/office/drawing/2014/main" id="{3D09453A-9972-7207-4395-02DECC26D5C8}"/>
                    </a:ext>
                  </a:extLst>
                </p:cNvPr>
                <p:cNvSpPr/>
                <p:nvPr/>
              </p:nvSpPr>
              <p:spPr>
                <a:xfrm>
                  <a:off x="9322260" y="3068201"/>
                  <a:ext cx="533400" cy="228600"/>
                </a:xfrm>
                <a:custGeom>
                  <a:avLst/>
                  <a:gdLst>
                    <a:gd name="connsiteX0" fmla="*/ 457200 w 533400"/>
                    <a:gd name="connsiteY0" fmla="*/ 152400 h 228600"/>
                    <a:gd name="connsiteX1" fmla="*/ 438150 w 533400"/>
                    <a:gd name="connsiteY1" fmla="*/ 133350 h 228600"/>
                    <a:gd name="connsiteX2" fmla="*/ 457200 w 533400"/>
                    <a:gd name="connsiteY2" fmla="*/ 114300 h 228600"/>
                    <a:gd name="connsiteX3" fmla="*/ 476250 w 533400"/>
                    <a:gd name="connsiteY3" fmla="*/ 133350 h 228600"/>
                    <a:gd name="connsiteX4" fmla="*/ 457200 w 533400"/>
                    <a:gd name="connsiteY4" fmla="*/ 152400 h 228600"/>
                    <a:gd name="connsiteX5" fmla="*/ 266700 w 533400"/>
                    <a:gd name="connsiteY5" fmla="*/ 76200 h 228600"/>
                    <a:gd name="connsiteX6" fmla="*/ 0 w 533400"/>
                    <a:gd name="connsiteY6" fmla="*/ 0 h 228600"/>
                    <a:gd name="connsiteX7" fmla="*/ 0 w 533400"/>
                    <a:gd name="connsiteY7" fmla="*/ 152400 h 228600"/>
                    <a:gd name="connsiteX8" fmla="*/ 266700 w 533400"/>
                    <a:gd name="connsiteY8" fmla="*/ 228600 h 228600"/>
                    <a:gd name="connsiteX9" fmla="*/ 533400 w 533400"/>
                    <a:gd name="connsiteY9" fmla="*/ 152400 h 228600"/>
                    <a:gd name="connsiteX10" fmla="*/ 533400 w 533400"/>
                    <a:gd name="connsiteY10" fmla="*/ 0 h 228600"/>
                    <a:gd name="connsiteX11" fmla="*/ 266700 w 533400"/>
                    <a:gd name="connsiteY11" fmla="*/ 76200 h 228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33400" h="228600">
                      <a:moveTo>
                        <a:pt x="457200" y="152400"/>
                      </a:moveTo>
                      <a:cubicBezTo>
                        <a:pt x="445770" y="152400"/>
                        <a:pt x="438150" y="144780"/>
                        <a:pt x="438150" y="133350"/>
                      </a:cubicBezTo>
                      <a:cubicBezTo>
                        <a:pt x="438150" y="121920"/>
                        <a:pt x="445770" y="114300"/>
                        <a:pt x="457200" y="114300"/>
                      </a:cubicBezTo>
                      <a:cubicBezTo>
                        <a:pt x="468630" y="114300"/>
                        <a:pt x="476250" y="121920"/>
                        <a:pt x="476250" y="133350"/>
                      </a:cubicBezTo>
                      <a:cubicBezTo>
                        <a:pt x="476250" y="144780"/>
                        <a:pt x="468630" y="152400"/>
                        <a:pt x="457200" y="152400"/>
                      </a:cubicBezTo>
                      <a:close/>
                      <a:moveTo>
                        <a:pt x="266700" y="76200"/>
                      </a:moveTo>
                      <a:cubicBezTo>
                        <a:pt x="120015" y="76200"/>
                        <a:pt x="0" y="41910"/>
                        <a:pt x="0" y="0"/>
                      </a:cubicBezTo>
                      <a:lnTo>
                        <a:pt x="0" y="152400"/>
                      </a:lnTo>
                      <a:cubicBezTo>
                        <a:pt x="0" y="194310"/>
                        <a:pt x="120015" y="228600"/>
                        <a:pt x="266700" y="228600"/>
                      </a:cubicBezTo>
                      <a:cubicBezTo>
                        <a:pt x="413385" y="228600"/>
                        <a:pt x="533400" y="194310"/>
                        <a:pt x="533400" y="152400"/>
                      </a:cubicBezTo>
                      <a:lnTo>
                        <a:pt x="533400" y="0"/>
                      </a:lnTo>
                      <a:cubicBezTo>
                        <a:pt x="533400" y="41910"/>
                        <a:pt x="413385" y="76200"/>
                        <a:pt x="266700" y="7620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200">
                    <a:solidFill>
                      <a:schemeClr val="lt1"/>
                    </a:solidFill>
                    <a:latin typeface="Aptos Display" panose="020B0004020202020204" pitchFamily="34" charset="0"/>
                  </a:endParaRPr>
                </a:p>
              </p:txBody>
            </p:sp>
            <p:sp>
              <p:nvSpPr>
                <p:cNvPr id="50" name="Freeform: Shape 49">
                  <a:extLst>
                    <a:ext uri="{FF2B5EF4-FFF2-40B4-BE49-F238E27FC236}">
                      <a16:creationId xmlns:a16="http://schemas.microsoft.com/office/drawing/2014/main" id="{695E498C-7DE0-A55C-D9A8-5E6408C194CA}"/>
                    </a:ext>
                  </a:extLst>
                </p:cNvPr>
                <p:cNvSpPr/>
                <p:nvPr/>
              </p:nvSpPr>
              <p:spPr>
                <a:xfrm>
                  <a:off x="9322260" y="3258701"/>
                  <a:ext cx="533400" cy="228600"/>
                </a:xfrm>
                <a:custGeom>
                  <a:avLst/>
                  <a:gdLst>
                    <a:gd name="connsiteX0" fmla="*/ 457200 w 533400"/>
                    <a:gd name="connsiteY0" fmla="*/ 152400 h 228600"/>
                    <a:gd name="connsiteX1" fmla="*/ 438150 w 533400"/>
                    <a:gd name="connsiteY1" fmla="*/ 133350 h 228600"/>
                    <a:gd name="connsiteX2" fmla="*/ 457200 w 533400"/>
                    <a:gd name="connsiteY2" fmla="*/ 114300 h 228600"/>
                    <a:gd name="connsiteX3" fmla="*/ 476250 w 533400"/>
                    <a:gd name="connsiteY3" fmla="*/ 133350 h 228600"/>
                    <a:gd name="connsiteX4" fmla="*/ 457200 w 533400"/>
                    <a:gd name="connsiteY4" fmla="*/ 152400 h 228600"/>
                    <a:gd name="connsiteX5" fmla="*/ 266700 w 533400"/>
                    <a:gd name="connsiteY5" fmla="*/ 76200 h 228600"/>
                    <a:gd name="connsiteX6" fmla="*/ 0 w 533400"/>
                    <a:gd name="connsiteY6" fmla="*/ 0 h 228600"/>
                    <a:gd name="connsiteX7" fmla="*/ 0 w 533400"/>
                    <a:gd name="connsiteY7" fmla="*/ 152400 h 228600"/>
                    <a:gd name="connsiteX8" fmla="*/ 266700 w 533400"/>
                    <a:gd name="connsiteY8" fmla="*/ 228600 h 228600"/>
                    <a:gd name="connsiteX9" fmla="*/ 533400 w 533400"/>
                    <a:gd name="connsiteY9" fmla="*/ 152400 h 228600"/>
                    <a:gd name="connsiteX10" fmla="*/ 533400 w 533400"/>
                    <a:gd name="connsiteY10" fmla="*/ 0 h 228600"/>
                    <a:gd name="connsiteX11" fmla="*/ 266700 w 533400"/>
                    <a:gd name="connsiteY11" fmla="*/ 76200 h 228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33400" h="228600">
                      <a:moveTo>
                        <a:pt x="457200" y="152400"/>
                      </a:moveTo>
                      <a:cubicBezTo>
                        <a:pt x="445770" y="152400"/>
                        <a:pt x="438150" y="144780"/>
                        <a:pt x="438150" y="133350"/>
                      </a:cubicBezTo>
                      <a:cubicBezTo>
                        <a:pt x="438150" y="121920"/>
                        <a:pt x="445770" y="114300"/>
                        <a:pt x="457200" y="114300"/>
                      </a:cubicBezTo>
                      <a:cubicBezTo>
                        <a:pt x="468630" y="114300"/>
                        <a:pt x="476250" y="121920"/>
                        <a:pt x="476250" y="133350"/>
                      </a:cubicBezTo>
                      <a:cubicBezTo>
                        <a:pt x="476250" y="144780"/>
                        <a:pt x="468630" y="152400"/>
                        <a:pt x="457200" y="152400"/>
                      </a:cubicBezTo>
                      <a:close/>
                      <a:moveTo>
                        <a:pt x="266700" y="76200"/>
                      </a:moveTo>
                      <a:cubicBezTo>
                        <a:pt x="120015" y="76200"/>
                        <a:pt x="0" y="41910"/>
                        <a:pt x="0" y="0"/>
                      </a:cubicBezTo>
                      <a:lnTo>
                        <a:pt x="0" y="152400"/>
                      </a:lnTo>
                      <a:cubicBezTo>
                        <a:pt x="0" y="194310"/>
                        <a:pt x="120015" y="228600"/>
                        <a:pt x="266700" y="228600"/>
                      </a:cubicBezTo>
                      <a:cubicBezTo>
                        <a:pt x="413385" y="228600"/>
                        <a:pt x="533400" y="194310"/>
                        <a:pt x="533400" y="152400"/>
                      </a:cubicBezTo>
                      <a:lnTo>
                        <a:pt x="533400" y="0"/>
                      </a:lnTo>
                      <a:cubicBezTo>
                        <a:pt x="533400" y="41910"/>
                        <a:pt x="413385" y="76200"/>
                        <a:pt x="266700" y="7620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200">
                    <a:solidFill>
                      <a:schemeClr val="lt1"/>
                    </a:solidFill>
                    <a:latin typeface="Aptos Display" panose="020B0004020202020204" pitchFamily="34" charset="0"/>
                  </a:endParaRPr>
                </a:p>
              </p:txBody>
            </p:sp>
          </p:grpSp>
          <p:cxnSp>
            <p:nvCxnSpPr>
              <p:cNvPr id="46" name="Straight Arrow Connector 45">
                <a:extLst>
                  <a:ext uri="{FF2B5EF4-FFF2-40B4-BE49-F238E27FC236}">
                    <a16:creationId xmlns:a16="http://schemas.microsoft.com/office/drawing/2014/main" id="{218B2973-F5B3-0888-687D-CF6D68888B2E}"/>
                  </a:ext>
                </a:extLst>
              </p:cNvPr>
              <p:cNvCxnSpPr>
                <a:stCxn id="44" idx="3"/>
              </p:cNvCxnSpPr>
              <p:nvPr/>
            </p:nvCxnSpPr>
            <p:spPr>
              <a:xfrm flipV="1">
                <a:off x="8295853" y="1590249"/>
                <a:ext cx="491794" cy="1"/>
              </a:xfrm>
              <a:prstGeom prst="straightConnector1">
                <a:avLst/>
              </a:prstGeom>
              <a:ln>
                <a:solidFill>
                  <a:srgbClr val="B735C4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79D9C943-8D1B-476B-270B-E51A1FFB59BD}"/>
              </a:ext>
            </a:extLst>
          </p:cNvPr>
          <p:cNvSpPr/>
          <p:nvPr/>
        </p:nvSpPr>
        <p:spPr>
          <a:xfrm>
            <a:off x="1347981" y="2871490"/>
            <a:ext cx="2526084" cy="307777"/>
          </a:xfrm>
          <a:prstGeom prst="roundRect">
            <a:avLst>
              <a:gd name="adj" fmla="val 19043"/>
            </a:avLst>
          </a:prstGeom>
          <a:gradFill flip="none" rotWithShape="1">
            <a:gsLst>
              <a:gs pos="21000">
                <a:srgbClr val="3604DB"/>
              </a:gs>
              <a:gs pos="100000">
                <a:srgbClr val="B735C4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latin typeface="Aptos Display" panose="020B0004020202020204" pitchFamily="34" charset="0"/>
              </a:rPr>
              <a:t>Shared Services</a:t>
            </a:r>
            <a:endParaRPr lang="en-GB" sz="1050" dirty="0">
              <a:latin typeface="Aptos Display" panose="020B0004020202020204" pitchFamily="34" charset="0"/>
            </a:endParaRP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B83D2F5A-C435-8EC7-5EF5-D852FF689866}"/>
              </a:ext>
            </a:extLst>
          </p:cNvPr>
          <p:cNvGrpSpPr/>
          <p:nvPr/>
        </p:nvGrpSpPr>
        <p:grpSpPr>
          <a:xfrm>
            <a:off x="1285504" y="3480338"/>
            <a:ext cx="2651038" cy="980232"/>
            <a:chOff x="1206588" y="5206257"/>
            <a:chExt cx="2651038" cy="980232"/>
          </a:xfrm>
        </p:grpSpPr>
        <p:sp>
          <p:nvSpPr>
            <p:cNvPr id="58" name="Rectangle: Rounded Corners 57">
              <a:extLst>
                <a:ext uri="{FF2B5EF4-FFF2-40B4-BE49-F238E27FC236}">
                  <a16:creationId xmlns:a16="http://schemas.microsoft.com/office/drawing/2014/main" id="{95EF3012-581B-979C-BBEE-4EDCBC77E6AF}"/>
                </a:ext>
              </a:extLst>
            </p:cNvPr>
            <p:cNvSpPr/>
            <p:nvPr/>
          </p:nvSpPr>
          <p:spPr>
            <a:xfrm>
              <a:off x="1206588" y="5206257"/>
              <a:ext cx="2651038" cy="980232"/>
            </a:xfrm>
            <a:prstGeom prst="roundRect">
              <a:avLst>
                <a:gd name="adj" fmla="val 3905"/>
              </a:avLst>
            </a:prstGeom>
            <a:solidFill>
              <a:srgbClr val="F4F3F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GB" sz="1200" dirty="0">
                  <a:solidFill>
                    <a:srgbClr val="B735C4"/>
                  </a:solidFill>
                </a:rPr>
                <a:t>Single shared relational database</a:t>
              </a:r>
            </a:p>
          </p:txBody>
        </p:sp>
        <p:grpSp>
          <p:nvGrpSpPr>
            <p:cNvPr id="53" name="Graphic 47" descr="Database with solid fill">
              <a:extLst>
                <a:ext uri="{FF2B5EF4-FFF2-40B4-BE49-F238E27FC236}">
                  <a16:creationId xmlns:a16="http://schemas.microsoft.com/office/drawing/2014/main" id="{22DDE434-30D6-B81C-E8E2-98A07F5E5220}"/>
                </a:ext>
              </a:extLst>
            </p:cNvPr>
            <p:cNvGrpSpPr/>
            <p:nvPr/>
          </p:nvGrpSpPr>
          <p:grpSpPr>
            <a:xfrm>
              <a:off x="2375395" y="5537340"/>
              <a:ext cx="325564" cy="441834"/>
              <a:chOff x="9322257" y="2763401"/>
              <a:chExt cx="533403" cy="723900"/>
            </a:xfrm>
            <a:solidFill>
              <a:srgbClr val="000000"/>
            </a:solidFill>
          </p:grpSpPr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F856E7CB-DA69-0CC4-8676-5321AA53E3F3}"/>
                  </a:ext>
                </a:extLst>
              </p:cNvPr>
              <p:cNvSpPr/>
              <p:nvPr/>
            </p:nvSpPr>
            <p:spPr>
              <a:xfrm>
                <a:off x="9322260" y="2763401"/>
                <a:ext cx="533400" cy="152400"/>
              </a:xfrm>
              <a:custGeom>
                <a:avLst/>
                <a:gdLst>
                  <a:gd name="connsiteX0" fmla="*/ 533400 w 533400"/>
                  <a:gd name="connsiteY0" fmla="*/ 76200 h 152400"/>
                  <a:gd name="connsiteX1" fmla="*/ 266700 w 533400"/>
                  <a:gd name="connsiteY1" fmla="*/ 152400 h 152400"/>
                  <a:gd name="connsiteX2" fmla="*/ 0 w 533400"/>
                  <a:gd name="connsiteY2" fmla="*/ 76200 h 152400"/>
                  <a:gd name="connsiteX3" fmla="*/ 266700 w 533400"/>
                  <a:gd name="connsiteY3" fmla="*/ 0 h 152400"/>
                  <a:gd name="connsiteX4" fmla="*/ 533400 w 533400"/>
                  <a:gd name="connsiteY4" fmla="*/ 76200 h 152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33400" h="152400">
                    <a:moveTo>
                      <a:pt x="533400" y="76200"/>
                    </a:moveTo>
                    <a:cubicBezTo>
                      <a:pt x="533400" y="118284"/>
                      <a:pt x="413994" y="152400"/>
                      <a:pt x="266700" y="152400"/>
                    </a:cubicBezTo>
                    <a:cubicBezTo>
                      <a:pt x="119406" y="152400"/>
                      <a:pt x="0" y="118284"/>
                      <a:pt x="0" y="76200"/>
                    </a:cubicBezTo>
                    <a:cubicBezTo>
                      <a:pt x="0" y="34116"/>
                      <a:pt x="119406" y="0"/>
                      <a:pt x="266700" y="0"/>
                    </a:cubicBezTo>
                    <a:cubicBezTo>
                      <a:pt x="413994" y="0"/>
                      <a:pt x="533400" y="34116"/>
                      <a:pt x="533400" y="76200"/>
                    </a:cubicBezTo>
                    <a:close/>
                  </a:path>
                </a:pathLst>
              </a:cu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>
                  <a:solidFill>
                    <a:schemeClr val="lt1"/>
                  </a:solidFill>
                  <a:latin typeface="Aptos Display" panose="020B0004020202020204" pitchFamily="34" charset="0"/>
                </a:endParaRPr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A7336AAB-A25C-84AE-909A-BD33B27D3C10}"/>
                  </a:ext>
                </a:extLst>
              </p:cNvPr>
              <p:cNvSpPr/>
              <p:nvPr/>
            </p:nvSpPr>
            <p:spPr>
              <a:xfrm>
                <a:off x="9322257" y="2877700"/>
                <a:ext cx="533400" cy="228601"/>
              </a:xfrm>
              <a:custGeom>
                <a:avLst/>
                <a:gdLst>
                  <a:gd name="connsiteX0" fmla="*/ 457200 w 533400"/>
                  <a:gd name="connsiteY0" fmla="*/ 152400 h 228600"/>
                  <a:gd name="connsiteX1" fmla="*/ 438150 w 533400"/>
                  <a:gd name="connsiteY1" fmla="*/ 133350 h 228600"/>
                  <a:gd name="connsiteX2" fmla="*/ 457200 w 533400"/>
                  <a:gd name="connsiteY2" fmla="*/ 114300 h 228600"/>
                  <a:gd name="connsiteX3" fmla="*/ 476250 w 533400"/>
                  <a:gd name="connsiteY3" fmla="*/ 133350 h 228600"/>
                  <a:gd name="connsiteX4" fmla="*/ 457200 w 533400"/>
                  <a:gd name="connsiteY4" fmla="*/ 152400 h 228600"/>
                  <a:gd name="connsiteX5" fmla="*/ 266700 w 533400"/>
                  <a:gd name="connsiteY5" fmla="*/ 76200 h 228600"/>
                  <a:gd name="connsiteX6" fmla="*/ 0 w 533400"/>
                  <a:gd name="connsiteY6" fmla="*/ 0 h 228600"/>
                  <a:gd name="connsiteX7" fmla="*/ 0 w 533400"/>
                  <a:gd name="connsiteY7" fmla="*/ 152400 h 228600"/>
                  <a:gd name="connsiteX8" fmla="*/ 266700 w 533400"/>
                  <a:gd name="connsiteY8" fmla="*/ 228600 h 228600"/>
                  <a:gd name="connsiteX9" fmla="*/ 533400 w 533400"/>
                  <a:gd name="connsiteY9" fmla="*/ 152400 h 228600"/>
                  <a:gd name="connsiteX10" fmla="*/ 533400 w 533400"/>
                  <a:gd name="connsiteY10" fmla="*/ 0 h 228600"/>
                  <a:gd name="connsiteX11" fmla="*/ 266700 w 533400"/>
                  <a:gd name="connsiteY11" fmla="*/ 762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33400" h="228600">
                    <a:moveTo>
                      <a:pt x="457200" y="152400"/>
                    </a:moveTo>
                    <a:cubicBezTo>
                      <a:pt x="445770" y="152400"/>
                      <a:pt x="438150" y="144780"/>
                      <a:pt x="438150" y="133350"/>
                    </a:cubicBezTo>
                    <a:cubicBezTo>
                      <a:pt x="438150" y="121920"/>
                      <a:pt x="445770" y="114300"/>
                      <a:pt x="457200" y="114300"/>
                    </a:cubicBezTo>
                    <a:cubicBezTo>
                      <a:pt x="468630" y="114300"/>
                      <a:pt x="476250" y="121920"/>
                      <a:pt x="476250" y="133350"/>
                    </a:cubicBezTo>
                    <a:cubicBezTo>
                      <a:pt x="476250" y="144780"/>
                      <a:pt x="468630" y="152400"/>
                      <a:pt x="457200" y="152400"/>
                    </a:cubicBezTo>
                    <a:close/>
                    <a:moveTo>
                      <a:pt x="266700" y="76200"/>
                    </a:moveTo>
                    <a:cubicBezTo>
                      <a:pt x="120015" y="76200"/>
                      <a:pt x="0" y="41910"/>
                      <a:pt x="0" y="0"/>
                    </a:cubicBezTo>
                    <a:lnTo>
                      <a:pt x="0" y="152400"/>
                    </a:lnTo>
                    <a:cubicBezTo>
                      <a:pt x="0" y="194310"/>
                      <a:pt x="120015" y="228600"/>
                      <a:pt x="266700" y="228600"/>
                    </a:cubicBezTo>
                    <a:cubicBezTo>
                      <a:pt x="413385" y="228600"/>
                      <a:pt x="533400" y="194310"/>
                      <a:pt x="533400" y="152400"/>
                    </a:cubicBezTo>
                    <a:lnTo>
                      <a:pt x="533400" y="0"/>
                    </a:lnTo>
                    <a:cubicBezTo>
                      <a:pt x="533400" y="41910"/>
                      <a:pt x="413385" y="76200"/>
                      <a:pt x="266700" y="76200"/>
                    </a:cubicBezTo>
                    <a:close/>
                  </a:path>
                </a:pathLst>
              </a:cu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>
                  <a:solidFill>
                    <a:schemeClr val="lt1"/>
                  </a:solidFill>
                  <a:latin typeface="Aptos Display" panose="020B0004020202020204" pitchFamily="34" charset="0"/>
                </a:endParaRPr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E5F15A52-AD56-DBC3-7A47-785653B8D289}"/>
                  </a:ext>
                </a:extLst>
              </p:cNvPr>
              <p:cNvSpPr/>
              <p:nvPr/>
            </p:nvSpPr>
            <p:spPr>
              <a:xfrm>
                <a:off x="9322260" y="3068201"/>
                <a:ext cx="533400" cy="228600"/>
              </a:xfrm>
              <a:custGeom>
                <a:avLst/>
                <a:gdLst>
                  <a:gd name="connsiteX0" fmla="*/ 457200 w 533400"/>
                  <a:gd name="connsiteY0" fmla="*/ 152400 h 228600"/>
                  <a:gd name="connsiteX1" fmla="*/ 438150 w 533400"/>
                  <a:gd name="connsiteY1" fmla="*/ 133350 h 228600"/>
                  <a:gd name="connsiteX2" fmla="*/ 457200 w 533400"/>
                  <a:gd name="connsiteY2" fmla="*/ 114300 h 228600"/>
                  <a:gd name="connsiteX3" fmla="*/ 476250 w 533400"/>
                  <a:gd name="connsiteY3" fmla="*/ 133350 h 228600"/>
                  <a:gd name="connsiteX4" fmla="*/ 457200 w 533400"/>
                  <a:gd name="connsiteY4" fmla="*/ 152400 h 228600"/>
                  <a:gd name="connsiteX5" fmla="*/ 266700 w 533400"/>
                  <a:gd name="connsiteY5" fmla="*/ 76200 h 228600"/>
                  <a:gd name="connsiteX6" fmla="*/ 0 w 533400"/>
                  <a:gd name="connsiteY6" fmla="*/ 0 h 228600"/>
                  <a:gd name="connsiteX7" fmla="*/ 0 w 533400"/>
                  <a:gd name="connsiteY7" fmla="*/ 152400 h 228600"/>
                  <a:gd name="connsiteX8" fmla="*/ 266700 w 533400"/>
                  <a:gd name="connsiteY8" fmla="*/ 228600 h 228600"/>
                  <a:gd name="connsiteX9" fmla="*/ 533400 w 533400"/>
                  <a:gd name="connsiteY9" fmla="*/ 152400 h 228600"/>
                  <a:gd name="connsiteX10" fmla="*/ 533400 w 533400"/>
                  <a:gd name="connsiteY10" fmla="*/ 0 h 228600"/>
                  <a:gd name="connsiteX11" fmla="*/ 266700 w 533400"/>
                  <a:gd name="connsiteY11" fmla="*/ 762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33400" h="228600">
                    <a:moveTo>
                      <a:pt x="457200" y="152400"/>
                    </a:moveTo>
                    <a:cubicBezTo>
                      <a:pt x="445770" y="152400"/>
                      <a:pt x="438150" y="144780"/>
                      <a:pt x="438150" y="133350"/>
                    </a:cubicBezTo>
                    <a:cubicBezTo>
                      <a:pt x="438150" y="121920"/>
                      <a:pt x="445770" y="114300"/>
                      <a:pt x="457200" y="114300"/>
                    </a:cubicBezTo>
                    <a:cubicBezTo>
                      <a:pt x="468630" y="114300"/>
                      <a:pt x="476250" y="121920"/>
                      <a:pt x="476250" y="133350"/>
                    </a:cubicBezTo>
                    <a:cubicBezTo>
                      <a:pt x="476250" y="144780"/>
                      <a:pt x="468630" y="152400"/>
                      <a:pt x="457200" y="152400"/>
                    </a:cubicBezTo>
                    <a:close/>
                    <a:moveTo>
                      <a:pt x="266700" y="76200"/>
                    </a:moveTo>
                    <a:cubicBezTo>
                      <a:pt x="120015" y="76200"/>
                      <a:pt x="0" y="41910"/>
                      <a:pt x="0" y="0"/>
                    </a:cubicBezTo>
                    <a:lnTo>
                      <a:pt x="0" y="152400"/>
                    </a:lnTo>
                    <a:cubicBezTo>
                      <a:pt x="0" y="194310"/>
                      <a:pt x="120015" y="228600"/>
                      <a:pt x="266700" y="228600"/>
                    </a:cubicBezTo>
                    <a:cubicBezTo>
                      <a:pt x="413385" y="228600"/>
                      <a:pt x="533400" y="194310"/>
                      <a:pt x="533400" y="152400"/>
                    </a:cubicBezTo>
                    <a:lnTo>
                      <a:pt x="533400" y="0"/>
                    </a:lnTo>
                    <a:cubicBezTo>
                      <a:pt x="533400" y="41910"/>
                      <a:pt x="413385" y="76200"/>
                      <a:pt x="266700" y="76200"/>
                    </a:cubicBezTo>
                    <a:close/>
                  </a:path>
                </a:pathLst>
              </a:cu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>
                  <a:solidFill>
                    <a:schemeClr val="lt1"/>
                  </a:solidFill>
                  <a:latin typeface="Aptos Display" panose="020B0004020202020204" pitchFamily="34" charset="0"/>
                </a:endParaRPr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5524BB33-C0F8-E54A-A84A-3B8C53B2A466}"/>
                  </a:ext>
                </a:extLst>
              </p:cNvPr>
              <p:cNvSpPr/>
              <p:nvPr/>
            </p:nvSpPr>
            <p:spPr>
              <a:xfrm>
                <a:off x="9322260" y="3258701"/>
                <a:ext cx="533400" cy="228600"/>
              </a:xfrm>
              <a:custGeom>
                <a:avLst/>
                <a:gdLst>
                  <a:gd name="connsiteX0" fmla="*/ 457200 w 533400"/>
                  <a:gd name="connsiteY0" fmla="*/ 152400 h 228600"/>
                  <a:gd name="connsiteX1" fmla="*/ 438150 w 533400"/>
                  <a:gd name="connsiteY1" fmla="*/ 133350 h 228600"/>
                  <a:gd name="connsiteX2" fmla="*/ 457200 w 533400"/>
                  <a:gd name="connsiteY2" fmla="*/ 114300 h 228600"/>
                  <a:gd name="connsiteX3" fmla="*/ 476250 w 533400"/>
                  <a:gd name="connsiteY3" fmla="*/ 133350 h 228600"/>
                  <a:gd name="connsiteX4" fmla="*/ 457200 w 533400"/>
                  <a:gd name="connsiteY4" fmla="*/ 152400 h 228600"/>
                  <a:gd name="connsiteX5" fmla="*/ 266700 w 533400"/>
                  <a:gd name="connsiteY5" fmla="*/ 76200 h 228600"/>
                  <a:gd name="connsiteX6" fmla="*/ 0 w 533400"/>
                  <a:gd name="connsiteY6" fmla="*/ 0 h 228600"/>
                  <a:gd name="connsiteX7" fmla="*/ 0 w 533400"/>
                  <a:gd name="connsiteY7" fmla="*/ 152400 h 228600"/>
                  <a:gd name="connsiteX8" fmla="*/ 266700 w 533400"/>
                  <a:gd name="connsiteY8" fmla="*/ 228600 h 228600"/>
                  <a:gd name="connsiteX9" fmla="*/ 533400 w 533400"/>
                  <a:gd name="connsiteY9" fmla="*/ 152400 h 228600"/>
                  <a:gd name="connsiteX10" fmla="*/ 533400 w 533400"/>
                  <a:gd name="connsiteY10" fmla="*/ 0 h 228600"/>
                  <a:gd name="connsiteX11" fmla="*/ 266700 w 533400"/>
                  <a:gd name="connsiteY11" fmla="*/ 762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33400" h="228600">
                    <a:moveTo>
                      <a:pt x="457200" y="152400"/>
                    </a:moveTo>
                    <a:cubicBezTo>
                      <a:pt x="445770" y="152400"/>
                      <a:pt x="438150" y="144780"/>
                      <a:pt x="438150" y="133350"/>
                    </a:cubicBezTo>
                    <a:cubicBezTo>
                      <a:pt x="438150" y="121920"/>
                      <a:pt x="445770" y="114300"/>
                      <a:pt x="457200" y="114300"/>
                    </a:cubicBezTo>
                    <a:cubicBezTo>
                      <a:pt x="468630" y="114300"/>
                      <a:pt x="476250" y="121920"/>
                      <a:pt x="476250" y="133350"/>
                    </a:cubicBezTo>
                    <a:cubicBezTo>
                      <a:pt x="476250" y="144780"/>
                      <a:pt x="468630" y="152400"/>
                      <a:pt x="457200" y="152400"/>
                    </a:cubicBezTo>
                    <a:close/>
                    <a:moveTo>
                      <a:pt x="266700" y="76200"/>
                    </a:moveTo>
                    <a:cubicBezTo>
                      <a:pt x="120015" y="76200"/>
                      <a:pt x="0" y="41910"/>
                      <a:pt x="0" y="0"/>
                    </a:cubicBezTo>
                    <a:lnTo>
                      <a:pt x="0" y="152400"/>
                    </a:lnTo>
                    <a:cubicBezTo>
                      <a:pt x="0" y="194310"/>
                      <a:pt x="120015" y="228600"/>
                      <a:pt x="266700" y="228600"/>
                    </a:cubicBezTo>
                    <a:cubicBezTo>
                      <a:pt x="413385" y="228600"/>
                      <a:pt x="533400" y="194310"/>
                      <a:pt x="533400" y="152400"/>
                    </a:cubicBezTo>
                    <a:lnTo>
                      <a:pt x="533400" y="0"/>
                    </a:lnTo>
                    <a:cubicBezTo>
                      <a:pt x="533400" y="41910"/>
                      <a:pt x="413385" y="76200"/>
                      <a:pt x="266700" y="76200"/>
                    </a:cubicBezTo>
                    <a:close/>
                  </a:path>
                </a:pathLst>
              </a:cu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>
                  <a:solidFill>
                    <a:schemeClr val="lt1"/>
                  </a:solidFill>
                  <a:latin typeface="Aptos Display" panose="020B0004020202020204" pitchFamily="34" charset="0"/>
                </a:endParaRPr>
              </a:p>
            </p:txBody>
          </p:sp>
        </p:grpSp>
      </p:grp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9A41B655-FA2B-2CC8-14BD-909E84AFCEDE}"/>
              </a:ext>
            </a:extLst>
          </p:cNvPr>
          <p:cNvCxnSpPr>
            <a:cxnSpLocks/>
            <a:stCxn id="52" idx="2"/>
            <a:endCxn id="58" idx="0"/>
          </p:cNvCxnSpPr>
          <p:nvPr/>
        </p:nvCxnSpPr>
        <p:spPr>
          <a:xfrm>
            <a:off x="2611023" y="3179267"/>
            <a:ext cx="0" cy="301071"/>
          </a:xfrm>
          <a:prstGeom prst="straightConnector1">
            <a:avLst/>
          </a:prstGeom>
          <a:ln>
            <a:solidFill>
              <a:srgbClr val="B735C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4" name="Group 73">
            <a:extLst>
              <a:ext uri="{FF2B5EF4-FFF2-40B4-BE49-F238E27FC236}">
                <a16:creationId xmlns:a16="http://schemas.microsoft.com/office/drawing/2014/main" id="{4DBC5087-ADA3-0686-EBC4-3AC2C27197F1}"/>
              </a:ext>
            </a:extLst>
          </p:cNvPr>
          <p:cNvGrpSpPr/>
          <p:nvPr/>
        </p:nvGrpSpPr>
        <p:grpSpPr>
          <a:xfrm>
            <a:off x="1054136" y="242483"/>
            <a:ext cx="2160425" cy="1824241"/>
            <a:chOff x="3392552" y="266497"/>
            <a:chExt cx="2160425" cy="1824241"/>
          </a:xfrm>
        </p:grpSpPr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D8975430-638F-F3DD-DB28-7968863E8A6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23796" y="477554"/>
              <a:ext cx="2129181" cy="1575083"/>
            </a:xfrm>
            <a:prstGeom prst="rect">
              <a:avLst/>
            </a:prstGeom>
          </p:spPr>
        </p:pic>
        <p:sp>
          <p:nvSpPr>
            <p:cNvPr id="68" name="Frame 67">
              <a:extLst>
                <a:ext uri="{FF2B5EF4-FFF2-40B4-BE49-F238E27FC236}">
                  <a16:creationId xmlns:a16="http://schemas.microsoft.com/office/drawing/2014/main" id="{54DA4365-D21F-FE12-9EA4-B90041A7230C}"/>
                </a:ext>
              </a:extLst>
            </p:cNvPr>
            <p:cNvSpPr/>
            <p:nvPr/>
          </p:nvSpPr>
          <p:spPr>
            <a:xfrm>
              <a:off x="3392552" y="438150"/>
              <a:ext cx="2160425" cy="1652588"/>
            </a:xfrm>
            <a:prstGeom prst="frame">
              <a:avLst>
                <a:gd name="adj1" fmla="val 1837"/>
              </a:avLst>
            </a:prstGeom>
            <a:gradFill>
              <a:gsLst>
                <a:gs pos="21000">
                  <a:srgbClr val="3604DB"/>
                </a:gs>
                <a:gs pos="100000">
                  <a:srgbClr val="B735C4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CBA40D95-DD54-429C-188D-09DB50E3C591}"/>
                </a:ext>
              </a:extLst>
            </p:cNvPr>
            <p:cNvSpPr/>
            <p:nvPr/>
          </p:nvSpPr>
          <p:spPr>
            <a:xfrm>
              <a:off x="3392552" y="266497"/>
              <a:ext cx="2160425" cy="211057"/>
            </a:xfrm>
            <a:prstGeom prst="rect">
              <a:avLst/>
            </a:prstGeom>
            <a:gradFill>
              <a:gsLst>
                <a:gs pos="21000">
                  <a:srgbClr val="3604DB"/>
                </a:gs>
                <a:gs pos="100000">
                  <a:srgbClr val="B735C4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9FCD41BF-7285-6007-CC9F-D2AB816A1F61}"/>
                </a:ext>
              </a:extLst>
            </p:cNvPr>
            <p:cNvGrpSpPr/>
            <p:nvPr/>
          </p:nvGrpSpPr>
          <p:grpSpPr>
            <a:xfrm>
              <a:off x="5245820" y="328611"/>
              <a:ext cx="242886" cy="71438"/>
              <a:chOff x="5133975" y="324370"/>
              <a:chExt cx="242886" cy="71438"/>
            </a:xfrm>
          </p:grpSpPr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AAF95D28-9497-A4CF-67D6-EB14633D22C0}"/>
                  </a:ext>
                </a:extLst>
              </p:cNvPr>
              <p:cNvSpPr/>
              <p:nvPr/>
            </p:nvSpPr>
            <p:spPr>
              <a:xfrm>
                <a:off x="5133975" y="324370"/>
                <a:ext cx="71438" cy="7143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11C68CEA-E417-7F4F-A134-D87371385468}"/>
                  </a:ext>
                </a:extLst>
              </p:cNvPr>
              <p:cNvSpPr/>
              <p:nvPr/>
            </p:nvSpPr>
            <p:spPr>
              <a:xfrm>
                <a:off x="5219699" y="324370"/>
                <a:ext cx="71438" cy="7143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B975E247-8377-4B91-253E-8F2917C14946}"/>
                  </a:ext>
                </a:extLst>
              </p:cNvPr>
              <p:cNvSpPr/>
              <p:nvPr/>
            </p:nvSpPr>
            <p:spPr>
              <a:xfrm>
                <a:off x="5305423" y="324370"/>
                <a:ext cx="71438" cy="7143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2437CFFE-4268-D015-9280-A822C49286B2}"/>
              </a:ext>
            </a:extLst>
          </p:cNvPr>
          <p:cNvGrpSpPr/>
          <p:nvPr/>
        </p:nvGrpSpPr>
        <p:grpSpPr>
          <a:xfrm>
            <a:off x="3484831" y="711123"/>
            <a:ext cx="528608" cy="1058613"/>
            <a:chOff x="8095086" y="732087"/>
            <a:chExt cx="315918" cy="632671"/>
          </a:xfrm>
        </p:grpSpPr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9A3D2ED7-4636-5A80-30C6-1026BDC150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23335" y="756229"/>
              <a:ext cx="279729" cy="474682"/>
            </a:xfrm>
            <a:prstGeom prst="rect">
              <a:avLst/>
            </a:prstGeom>
          </p:spPr>
        </p:pic>
        <p:grpSp>
          <p:nvGrpSpPr>
            <p:cNvPr id="76" name="Graphic 8" descr="A smartphone">
              <a:extLst>
                <a:ext uri="{FF2B5EF4-FFF2-40B4-BE49-F238E27FC236}">
                  <a16:creationId xmlns:a16="http://schemas.microsoft.com/office/drawing/2014/main" id="{D5314894-7613-4A9B-2F6E-8E81A6E51285}"/>
                </a:ext>
              </a:extLst>
            </p:cNvPr>
            <p:cNvGrpSpPr/>
            <p:nvPr/>
          </p:nvGrpSpPr>
          <p:grpSpPr>
            <a:xfrm>
              <a:off x="8095086" y="732087"/>
              <a:ext cx="315918" cy="632671"/>
              <a:chOff x="2189080" y="2808199"/>
              <a:chExt cx="503683" cy="1008697"/>
            </a:xfr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p:grpSpPr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9532D880-3C7C-1BF4-23E5-A30124859A14}"/>
                  </a:ext>
                </a:extLst>
              </p:cNvPr>
              <p:cNvSpPr/>
              <p:nvPr/>
            </p:nvSpPr>
            <p:spPr>
              <a:xfrm>
                <a:off x="2189080" y="2808199"/>
                <a:ext cx="503683" cy="1008697"/>
              </a:xfrm>
              <a:custGeom>
                <a:avLst/>
                <a:gdLst>
                  <a:gd name="connsiteX0" fmla="*/ 441152 w 503683"/>
                  <a:gd name="connsiteY0" fmla="*/ 0 h 1008697"/>
                  <a:gd name="connsiteX1" fmla="*/ 62531 w 503683"/>
                  <a:gd name="connsiteY1" fmla="*/ 0 h 1008697"/>
                  <a:gd name="connsiteX2" fmla="*/ 0 w 503683"/>
                  <a:gd name="connsiteY2" fmla="*/ 62531 h 1008697"/>
                  <a:gd name="connsiteX3" fmla="*/ 0 w 503683"/>
                  <a:gd name="connsiteY3" fmla="*/ 946167 h 1008697"/>
                  <a:gd name="connsiteX4" fmla="*/ 62531 w 503683"/>
                  <a:gd name="connsiteY4" fmla="*/ 1008698 h 1008697"/>
                  <a:gd name="connsiteX5" fmla="*/ 441152 w 503683"/>
                  <a:gd name="connsiteY5" fmla="*/ 1008698 h 1008697"/>
                  <a:gd name="connsiteX6" fmla="*/ 503683 w 503683"/>
                  <a:gd name="connsiteY6" fmla="*/ 946167 h 1008697"/>
                  <a:gd name="connsiteX7" fmla="*/ 503683 w 503683"/>
                  <a:gd name="connsiteY7" fmla="*/ 62531 h 1008697"/>
                  <a:gd name="connsiteX8" fmla="*/ 441152 w 503683"/>
                  <a:gd name="connsiteY8" fmla="*/ 0 h 1008697"/>
                  <a:gd name="connsiteX9" fmla="*/ 460754 w 503683"/>
                  <a:gd name="connsiteY9" fmla="*/ 907540 h 1008697"/>
                  <a:gd name="connsiteX10" fmla="*/ 398223 w 503683"/>
                  <a:gd name="connsiteY10" fmla="*/ 970071 h 1008697"/>
                  <a:gd name="connsiteX11" fmla="*/ 105460 w 503683"/>
                  <a:gd name="connsiteY11" fmla="*/ 970071 h 1008697"/>
                  <a:gd name="connsiteX12" fmla="*/ 42929 w 503683"/>
                  <a:gd name="connsiteY12" fmla="*/ 907540 h 1008697"/>
                  <a:gd name="connsiteX13" fmla="*/ 42929 w 503683"/>
                  <a:gd name="connsiteY13" fmla="*/ 101151 h 1008697"/>
                  <a:gd name="connsiteX14" fmla="*/ 105460 w 503683"/>
                  <a:gd name="connsiteY14" fmla="*/ 38620 h 1008697"/>
                  <a:gd name="connsiteX15" fmla="*/ 128691 w 503683"/>
                  <a:gd name="connsiteY15" fmla="*/ 38620 h 1008697"/>
                  <a:gd name="connsiteX16" fmla="*/ 169685 w 503683"/>
                  <a:gd name="connsiteY16" fmla="*/ 78119 h 1008697"/>
                  <a:gd name="connsiteX17" fmla="*/ 331494 w 503683"/>
                  <a:gd name="connsiteY17" fmla="*/ 78119 h 1008697"/>
                  <a:gd name="connsiteX18" fmla="*/ 372488 w 503683"/>
                  <a:gd name="connsiteY18" fmla="*/ 38620 h 1008697"/>
                  <a:gd name="connsiteX19" fmla="*/ 398210 w 503683"/>
                  <a:gd name="connsiteY19" fmla="*/ 38620 h 1008697"/>
                  <a:gd name="connsiteX20" fmla="*/ 460740 w 503683"/>
                  <a:gd name="connsiteY20" fmla="*/ 101151 h 1008697"/>
                  <a:gd name="connsiteX21" fmla="*/ 460740 w 503683"/>
                  <a:gd name="connsiteY21" fmla="*/ 907540 h 10086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03683" h="1008697">
                    <a:moveTo>
                      <a:pt x="441152" y="0"/>
                    </a:moveTo>
                    <a:lnTo>
                      <a:pt x="62531" y="0"/>
                    </a:lnTo>
                    <a:cubicBezTo>
                      <a:pt x="28000" y="0"/>
                      <a:pt x="0" y="27993"/>
                      <a:pt x="0" y="62531"/>
                    </a:cubicBezTo>
                    <a:lnTo>
                      <a:pt x="0" y="946167"/>
                    </a:lnTo>
                    <a:cubicBezTo>
                      <a:pt x="0" y="980698"/>
                      <a:pt x="27993" y="1008698"/>
                      <a:pt x="62531" y="1008698"/>
                    </a:cubicBezTo>
                    <a:lnTo>
                      <a:pt x="441152" y="1008698"/>
                    </a:lnTo>
                    <a:cubicBezTo>
                      <a:pt x="475684" y="1008698"/>
                      <a:pt x="503683" y="980705"/>
                      <a:pt x="503683" y="946167"/>
                    </a:cubicBezTo>
                    <a:lnTo>
                      <a:pt x="503683" y="62531"/>
                    </a:lnTo>
                    <a:cubicBezTo>
                      <a:pt x="503683" y="27993"/>
                      <a:pt x="475684" y="0"/>
                      <a:pt x="441152" y="0"/>
                    </a:cubicBezTo>
                    <a:close/>
                    <a:moveTo>
                      <a:pt x="460754" y="907540"/>
                    </a:moveTo>
                    <a:cubicBezTo>
                      <a:pt x="460754" y="942071"/>
                      <a:pt x="432761" y="970071"/>
                      <a:pt x="398223" y="970071"/>
                    </a:cubicBezTo>
                    <a:lnTo>
                      <a:pt x="105460" y="970071"/>
                    </a:lnTo>
                    <a:cubicBezTo>
                      <a:pt x="70929" y="970071"/>
                      <a:pt x="42929" y="942078"/>
                      <a:pt x="42929" y="907540"/>
                    </a:cubicBezTo>
                    <a:lnTo>
                      <a:pt x="42929" y="101151"/>
                    </a:lnTo>
                    <a:cubicBezTo>
                      <a:pt x="42929" y="66620"/>
                      <a:pt x="70922" y="38620"/>
                      <a:pt x="105460" y="38620"/>
                    </a:cubicBezTo>
                    <a:lnTo>
                      <a:pt x="128691" y="38620"/>
                    </a:lnTo>
                    <a:cubicBezTo>
                      <a:pt x="129500" y="60569"/>
                      <a:pt x="147538" y="78119"/>
                      <a:pt x="169685" y="78119"/>
                    </a:cubicBezTo>
                    <a:lnTo>
                      <a:pt x="331494" y="78119"/>
                    </a:lnTo>
                    <a:cubicBezTo>
                      <a:pt x="353641" y="78119"/>
                      <a:pt x="371678" y="60569"/>
                      <a:pt x="372488" y="38620"/>
                    </a:cubicBezTo>
                    <a:lnTo>
                      <a:pt x="398210" y="38620"/>
                    </a:lnTo>
                    <a:cubicBezTo>
                      <a:pt x="432741" y="38620"/>
                      <a:pt x="460740" y="66613"/>
                      <a:pt x="460740" y="101151"/>
                    </a:cubicBezTo>
                    <a:lnTo>
                      <a:pt x="460740" y="907540"/>
                    </a:lnTo>
                    <a:close/>
                  </a:path>
                </a:pathLst>
              </a:custGeom>
              <a:gradFill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</a:gra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grpSp>
            <p:nvGrpSpPr>
              <p:cNvPr id="78" name="Graphic 8" descr="A smartphone">
                <a:extLst>
                  <a:ext uri="{FF2B5EF4-FFF2-40B4-BE49-F238E27FC236}">
                    <a16:creationId xmlns:a16="http://schemas.microsoft.com/office/drawing/2014/main" id="{578107CA-3C52-2BFD-5ECB-E241B14D9ED6}"/>
                  </a:ext>
                </a:extLst>
              </p:cNvPr>
              <p:cNvGrpSpPr/>
              <p:nvPr/>
            </p:nvGrpSpPr>
            <p:grpSpPr>
              <a:xfrm>
                <a:off x="2405235" y="3529422"/>
                <a:ext cx="70606" cy="132532"/>
                <a:chOff x="2405235" y="3529422"/>
                <a:chExt cx="70606" cy="132532"/>
              </a:xfrm>
              <a:grpFill/>
            </p:grpSpPr>
            <p:sp>
              <p:nvSpPr>
                <p:cNvPr id="80" name="Freeform: Shape 79">
                  <a:extLst>
                    <a:ext uri="{FF2B5EF4-FFF2-40B4-BE49-F238E27FC236}">
                      <a16:creationId xmlns:a16="http://schemas.microsoft.com/office/drawing/2014/main" id="{68DB8BB8-E8E0-17AE-A878-DC9BCE2CA1FB}"/>
                    </a:ext>
                  </a:extLst>
                </p:cNvPr>
                <p:cNvSpPr/>
                <p:nvPr/>
              </p:nvSpPr>
              <p:spPr>
                <a:xfrm>
                  <a:off x="2406905" y="3642471"/>
                  <a:ext cx="19542" cy="19482"/>
                </a:xfrm>
                <a:custGeom>
                  <a:avLst/>
                  <a:gdLst>
                    <a:gd name="connsiteX0" fmla="*/ 19104 w 19542"/>
                    <a:gd name="connsiteY0" fmla="*/ 6833 h 19482"/>
                    <a:gd name="connsiteX1" fmla="*/ 484 w 19542"/>
                    <a:gd name="connsiteY1" fmla="*/ 11965 h 19482"/>
                    <a:gd name="connsiteX2" fmla="*/ 19104 w 19542"/>
                    <a:gd name="connsiteY2" fmla="*/ 6833 h 194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9542" h="19482">
                      <a:moveTo>
                        <a:pt x="19104" y="6833"/>
                      </a:moveTo>
                      <a:cubicBezTo>
                        <a:pt x="16236" y="-5215"/>
                        <a:pt x="-3297" y="41"/>
                        <a:pt x="484" y="11965"/>
                      </a:cubicBezTo>
                      <a:cubicBezTo>
                        <a:pt x="3516" y="24898"/>
                        <a:pt x="22658" y="19807"/>
                        <a:pt x="19104" y="6833"/>
                      </a:cubicBezTo>
                      <a:close/>
                    </a:path>
                  </a:pathLst>
                </a:custGeom>
                <a:gradFill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81" name="Freeform: Shape 80">
                  <a:extLst>
                    <a:ext uri="{FF2B5EF4-FFF2-40B4-BE49-F238E27FC236}">
                      <a16:creationId xmlns:a16="http://schemas.microsoft.com/office/drawing/2014/main" id="{18F1689D-2D50-4FC8-E176-21480E93B59D}"/>
                    </a:ext>
                  </a:extLst>
                </p:cNvPr>
                <p:cNvSpPr/>
                <p:nvPr/>
              </p:nvSpPr>
              <p:spPr>
                <a:xfrm>
                  <a:off x="2456307" y="3642497"/>
                  <a:ext cx="19533" cy="19444"/>
                </a:xfrm>
                <a:custGeom>
                  <a:avLst/>
                  <a:gdLst>
                    <a:gd name="connsiteX0" fmla="*/ 19232 w 19533"/>
                    <a:gd name="connsiteY0" fmla="*/ 7350 h 19444"/>
                    <a:gd name="connsiteX1" fmla="*/ 481 w 19533"/>
                    <a:gd name="connsiteY1" fmla="*/ 11940 h 19444"/>
                    <a:gd name="connsiteX2" fmla="*/ 19232 w 19533"/>
                    <a:gd name="connsiteY2" fmla="*/ 7350 h 194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9533" h="19444">
                      <a:moveTo>
                        <a:pt x="19232" y="7350"/>
                      </a:moveTo>
                      <a:cubicBezTo>
                        <a:pt x="16947" y="-5219"/>
                        <a:pt x="-3355" y="-328"/>
                        <a:pt x="481" y="11940"/>
                      </a:cubicBezTo>
                      <a:cubicBezTo>
                        <a:pt x="3328" y="24550"/>
                        <a:pt x="22127" y="20077"/>
                        <a:pt x="19232" y="7350"/>
                      </a:cubicBezTo>
                      <a:close/>
                    </a:path>
                  </a:pathLst>
                </a:custGeom>
                <a:gradFill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82" name="Freeform: Shape 81">
                  <a:extLst>
                    <a:ext uri="{FF2B5EF4-FFF2-40B4-BE49-F238E27FC236}">
                      <a16:creationId xmlns:a16="http://schemas.microsoft.com/office/drawing/2014/main" id="{0720C922-D939-AA8E-DEE1-ADDA55B85ACA}"/>
                    </a:ext>
                  </a:extLst>
                </p:cNvPr>
                <p:cNvSpPr/>
                <p:nvPr/>
              </p:nvSpPr>
              <p:spPr>
                <a:xfrm>
                  <a:off x="2405235" y="3529422"/>
                  <a:ext cx="70426" cy="95558"/>
                </a:xfrm>
                <a:custGeom>
                  <a:avLst/>
                  <a:gdLst>
                    <a:gd name="connsiteX0" fmla="*/ 56445 w 70426"/>
                    <a:gd name="connsiteY0" fmla="*/ 29215 h 95558"/>
                    <a:gd name="connsiteX1" fmla="*/ 50263 w 70426"/>
                    <a:gd name="connsiteY1" fmla="*/ 5168 h 95558"/>
                    <a:gd name="connsiteX2" fmla="*/ 31162 w 70426"/>
                    <a:gd name="connsiteY2" fmla="*/ 811 h 95558"/>
                    <a:gd name="connsiteX3" fmla="*/ 14195 w 70426"/>
                    <a:gd name="connsiteY3" fmla="*/ 28982 h 95558"/>
                    <a:gd name="connsiteX4" fmla="*/ 8357 w 70426"/>
                    <a:gd name="connsiteY4" fmla="*/ 28955 h 95558"/>
                    <a:gd name="connsiteX5" fmla="*/ 1455 w 70426"/>
                    <a:gd name="connsiteY5" fmla="*/ 35857 h 95558"/>
                    <a:gd name="connsiteX6" fmla="*/ 0 w 70426"/>
                    <a:gd name="connsiteY6" fmla="*/ 86799 h 95558"/>
                    <a:gd name="connsiteX7" fmla="*/ 6813 w 70426"/>
                    <a:gd name="connsiteY7" fmla="*/ 93612 h 95558"/>
                    <a:gd name="connsiteX8" fmla="*/ 59299 w 70426"/>
                    <a:gd name="connsiteY8" fmla="*/ 94868 h 95558"/>
                    <a:gd name="connsiteX9" fmla="*/ 65598 w 70426"/>
                    <a:gd name="connsiteY9" fmla="*/ 90072 h 95558"/>
                    <a:gd name="connsiteX10" fmla="*/ 69776 w 70426"/>
                    <a:gd name="connsiteY10" fmla="*/ 64584 h 95558"/>
                    <a:gd name="connsiteX11" fmla="*/ 67464 w 70426"/>
                    <a:gd name="connsiteY11" fmla="*/ 36865 h 95558"/>
                    <a:gd name="connsiteX12" fmla="*/ 56445 w 70426"/>
                    <a:gd name="connsiteY12" fmla="*/ 29215 h 95558"/>
                    <a:gd name="connsiteX13" fmla="*/ 33632 w 70426"/>
                    <a:gd name="connsiteY13" fmla="*/ 9765 h 95558"/>
                    <a:gd name="connsiteX14" fmla="*/ 47148 w 70426"/>
                    <a:gd name="connsiteY14" fmla="*/ 28413 h 95558"/>
                    <a:gd name="connsiteX15" fmla="*/ 46517 w 70426"/>
                    <a:gd name="connsiteY15" fmla="*/ 28406 h 95558"/>
                    <a:gd name="connsiteX16" fmla="*/ 30421 w 70426"/>
                    <a:gd name="connsiteY16" fmla="*/ 29078 h 95558"/>
                    <a:gd name="connsiteX17" fmla="*/ 23245 w 70426"/>
                    <a:gd name="connsiteY17" fmla="*/ 29016 h 95558"/>
                    <a:gd name="connsiteX18" fmla="*/ 33632 w 70426"/>
                    <a:gd name="connsiteY18" fmla="*/ 9765 h 955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70426" h="95558">
                      <a:moveTo>
                        <a:pt x="56445" y="29215"/>
                      </a:moveTo>
                      <a:cubicBezTo>
                        <a:pt x="57275" y="20811"/>
                        <a:pt x="56438" y="11343"/>
                        <a:pt x="50263" y="5168"/>
                      </a:cubicBezTo>
                      <a:cubicBezTo>
                        <a:pt x="45255" y="159"/>
                        <a:pt x="37831" y="-1014"/>
                        <a:pt x="31162" y="811"/>
                      </a:cubicBezTo>
                      <a:cubicBezTo>
                        <a:pt x="18408" y="4296"/>
                        <a:pt x="10003" y="17147"/>
                        <a:pt x="14195" y="28982"/>
                      </a:cubicBezTo>
                      <a:cubicBezTo>
                        <a:pt x="12247" y="28975"/>
                        <a:pt x="10305" y="28955"/>
                        <a:pt x="8357" y="28955"/>
                      </a:cubicBezTo>
                      <a:cubicBezTo>
                        <a:pt x="4624" y="28961"/>
                        <a:pt x="1461" y="32111"/>
                        <a:pt x="1455" y="35857"/>
                      </a:cubicBezTo>
                      <a:cubicBezTo>
                        <a:pt x="1420" y="52851"/>
                        <a:pt x="27" y="69805"/>
                        <a:pt x="0" y="86799"/>
                      </a:cubicBezTo>
                      <a:cubicBezTo>
                        <a:pt x="-7" y="90703"/>
                        <a:pt x="3142" y="93310"/>
                        <a:pt x="6813" y="93612"/>
                      </a:cubicBezTo>
                      <a:cubicBezTo>
                        <a:pt x="24295" y="95046"/>
                        <a:pt x="41776" y="96432"/>
                        <a:pt x="59299" y="94868"/>
                      </a:cubicBezTo>
                      <a:cubicBezTo>
                        <a:pt x="62277" y="94600"/>
                        <a:pt x="64692" y="93008"/>
                        <a:pt x="65598" y="90072"/>
                      </a:cubicBezTo>
                      <a:cubicBezTo>
                        <a:pt x="68109" y="81907"/>
                        <a:pt x="69069" y="73057"/>
                        <a:pt x="69776" y="64584"/>
                      </a:cubicBezTo>
                      <a:cubicBezTo>
                        <a:pt x="70503" y="55836"/>
                        <a:pt x="71450" y="45016"/>
                        <a:pt x="67464" y="36865"/>
                      </a:cubicBezTo>
                      <a:cubicBezTo>
                        <a:pt x="65206" y="32255"/>
                        <a:pt x="61056" y="30169"/>
                        <a:pt x="56445" y="29215"/>
                      </a:cubicBezTo>
                      <a:close/>
                      <a:moveTo>
                        <a:pt x="33632" y="9765"/>
                      </a:moveTo>
                      <a:cubicBezTo>
                        <a:pt x="45804" y="6451"/>
                        <a:pt x="47588" y="19027"/>
                        <a:pt x="47148" y="28413"/>
                      </a:cubicBezTo>
                      <a:cubicBezTo>
                        <a:pt x="46936" y="28413"/>
                        <a:pt x="46723" y="28406"/>
                        <a:pt x="46517" y="28406"/>
                      </a:cubicBezTo>
                      <a:cubicBezTo>
                        <a:pt x="41193" y="28371"/>
                        <a:pt x="35780" y="28564"/>
                        <a:pt x="30421" y="29078"/>
                      </a:cubicBezTo>
                      <a:cubicBezTo>
                        <a:pt x="28027" y="29058"/>
                        <a:pt x="25633" y="29037"/>
                        <a:pt x="23245" y="29016"/>
                      </a:cubicBezTo>
                      <a:cubicBezTo>
                        <a:pt x="20013" y="20543"/>
                        <a:pt x="24727" y="12186"/>
                        <a:pt x="33632" y="9765"/>
                      </a:cubicBezTo>
                      <a:close/>
                    </a:path>
                  </a:pathLst>
                </a:custGeom>
                <a:gradFill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</p:grp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B767700A-F134-9B3B-CB63-DAA23B7DA253}"/>
                  </a:ext>
                </a:extLst>
              </p:cNvPr>
              <p:cNvSpPr/>
              <p:nvPr/>
            </p:nvSpPr>
            <p:spPr>
              <a:xfrm>
                <a:off x="2522338" y="2847552"/>
                <a:ext cx="11617" cy="11212"/>
              </a:xfrm>
              <a:custGeom>
                <a:avLst/>
                <a:gdLst>
                  <a:gd name="connsiteX0" fmla="*/ 11512 w 11617"/>
                  <a:gd name="connsiteY0" fmla="*/ 4845 h 11212"/>
                  <a:gd name="connsiteX1" fmla="*/ 2023 w 11617"/>
                  <a:gd name="connsiteY1" fmla="*/ 1621 h 11212"/>
                  <a:gd name="connsiteX2" fmla="*/ 2572 w 11617"/>
                  <a:gd name="connsiteY2" fmla="*/ 10039 h 11212"/>
                  <a:gd name="connsiteX3" fmla="*/ 11512 w 11617"/>
                  <a:gd name="connsiteY3" fmla="*/ 4845 h 112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617" h="11212">
                    <a:moveTo>
                      <a:pt x="11512" y="4845"/>
                    </a:moveTo>
                    <a:cubicBezTo>
                      <a:pt x="11210" y="365"/>
                      <a:pt x="5028" y="-1666"/>
                      <a:pt x="2023" y="1621"/>
                    </a:cubicBezTo>
                    <a:cubicBezTo>
                      <a:pt x="-529" y="3960"/>
                      <a:pt x="-1002" y="8447"/>
                      <a:pt x="2572" y="10039"/>
                    </a:cubicBezTo>
                    <a:cubicBezTo>
                      <a:pt x="6229" y="13154"/>
                      <a:pt x="12507" y="9600"/>
                      <a:pt x="11512" y="4845"/>
                    </a:cubicBezTo>
                    <a:close/>
                  </a:path>
                </a:pathLst>
              </a:custGeom>
              <a:gradFill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</a:gra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</p:grp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BDE23FF5-6C5C-63F9-4F2F-EA7AC92114D8}"/>
              </a:ext>
            </a:extLst>
          </p:cNvPr>
          <p:cNvCxnSpPr>
            <a:cxnSpLocks/>
            <a:stCxn id="68" idx="2"/>
          </p:cNvCxnSpPr>
          <p:nvPr/>
        </p:nvCxnSpPr>
        <p:spPr>
          <a:xfrm>
            <a:off x="2134349" y="2066724"/>
            <a:ext cx="0" cy="804766"/>
          </a:xfrm>
          <a:prstGeom prst="straightConnector1">
            <a:avLst/>
          </a:prstGeom>
          <a:ln>
            <a:solidFill>
              <a:srgbClr val="3604DB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267405AF-4E9C-4152-D847-1C1F59194019}"/>
              </a:ext>
            </a:extLst>
          </p:cNvPr>
          <p:cNvCxnSpPr>
            <a:cxnSpLocks/>
          </p:cNvCxnSpPr>
          <p:nvPr/>
        </p:nvCxnSpPr>
        <p:spPr>
          <a:xfrm>
            <a:off x="3744374" y="1769736"/>
            <a:ext cx="0" cy="1101754"/>
          </a:xfrm>
          <a:prstGeom prst="straightConnector1">
            <a:avLst/>
          </a:prstGeom>
          <a:ln>
            <a:solidFill>
              <a:srgbClr val="3604DB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92" name="Group 91">
            <a:extLst>
              <a:ext uri="{FF2B5EF4-FFF2-40B4-BE49-F238E27FC236}">
                <a16:creationId xmlns:a16="http://schemas.microsoft.com/office/drawing/2014/main" id="{B8841CAE-C162-9C60-EA83-5A7AEDA7105E}"/>
              </a:ext>
            </a:extLst>
          </p:cNvPr>
          <p:cNvGrpSpPr/>
          <p:nvPr/>
        </p:nvGrpSpPr>
        <p:grpSpPr>
          <a:xfrm>
            <a:off x="6788341" y="252307"/>
            <a:ext cx="2160425" cy="1824241"/>
            <a:chOff x="3392552" y="266497"/>
            <a:chExt cx="2160425" cy="1824241"/>
          </a:xfrm>
        </p:grpSpPr>
        <p:pic>
          <p:nvPicPr>
            <p:cNvPr id="93" name="Picture 92">
              <a:extLst>
                <a:ext uri="{FF2B5EF4-FFF2-40B4-BE49-F238E27FC236}">
                  <a16:creationId xmlns:a16="http://schemas.microsoft.com/office/drawing/2014/main" id="{B493B1AA-F78E-1746-AAF7-24EB10E837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23796" y="477554"/>
              <a:ext cx="2129181" cy="1575083"/>
            </a:xfrm>
            <a:prstGeom prst="rect">
              <a:avLst/>
            </a:prstGeom>
          </p:spPr>
        </p:pic>
        <p:sp>
          <p:nvSpPr>
            <p:cNvPr id="94" name="Frame 93">
              <a:extLst>
                <a:ext uri="{FF2B5EF4-FFF2-40B4-BE49-F238E27FC236}">
                  <a16:creationId xmlns:a16="http://schemas.microsoft.com/office/drawing/2014/main" id="{9DB13226-AC0B-3039-C76F-A480A65367B7}"/>
                </a:ext>
              </a:extLst>
            </p:cNvPr>
            <p:cNvSpPr/>
            <p:nvPr/>
          </p:nvSpPr>
          <p:spPr>
            <a:xfrm>
              <a:off x="3392552" y="438150"/>
              <a:ext cx="2160425" cy="1652588"/>
            </a:xfrm>
            <a:prstGeom prst="frame">
              <a:avLst>
                <a:gd name="adj1" fmla="val 1837"/>
              </a:avLst>
            </a:prstGeom>
            <a:gradFill>
              <a:gsLst>
                <a:gs pos="21000">
                  <a:srgbClr val="3604DB"/>
                </a:gs>
                <a:gs pos="100000">
                  <a:srgbClr val="B735C4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CC43E75C-3E96-72FE-B038-A4F8F4755CB1}"/>
                </a:ext>
              </a:extLst>
            </p:cNvPr>
            <p:cNvSpPr/>
            <p:nvPr/>
          </p:nvSpPr>
          <p:spPr>
            <a:xfrm>
              <a:off x="3392552" y="266497"/>
              <a:ext cx="2160425" cy="211057"/>
            </a:xfrm>
            <a:prstGeom prst="rect">
              <a:avLst/>
            </a:prstGeom>
            <a:gradFill>
              <a:gsLst>
                <a:gs pos="21000">
                  <a:srgbClr val="3604DB"/>
                </a:gs>
                <a:gs pos="100000">
                  <a:srgbClr val="B735C4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0FB99BE8-773C-816E-C128-749BA0083092}"/>
                </a:ext>
              </a:extLst>
            </p:cNvPr>
            <p:cNvGrpSpPr/>
            <p:nvPr/>
          </p:nvGrpSpPr>
          <p:grpSpPr>
            <a:xfrm>
              <a:off x="5245820" y="328611"/>
              <a:ext cx="242886" cy="71438"/>
              <a:chOff x="5133975" y="324370"/>
              <a:chExt cx="242886" cy="71438"/>
            </a:xfrm>
          </p:grpSpPr>
          <p:sp>
            <p:nvSpPr>
              <p:cNvPr id="97" name="Oval 96">
                <a:extLst>
                  <a:ext uri="{FF2B5EF4-FFF2-40B4-BE49-F238E27FC236}">
                    <a16:creationId xmlns:a16="http://schemas.microsoft.com/office/drawing/2014/main" id="{7196FBAE-35B0-1E4A-6441-180EE152362E}"/>
                  </a:ext>
                </a:extLst>
              </p:cNvPr>
              <p:cNvSpPr/>
              <p:nvPr/>
            </p:nvSpPr>
            <p:spPr>
              <a:xfrm>
                <a:off x="5133975" y="324370"/>
                <a:ext cx="71438" cy="7143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C5AD4C53-FB66-EB1E-4DA8-51DAAE35E2F2}"/>
                  </a:ext>
                </a:extLst>
              </p:cNvPr>
              <p:cNvSpPr/>
              <p:nvPr/>
            </p:nvSpPr>
            <p:spPr>
              <a:xfrm>
                <a:off x="5219699" y="324370"/>
                <a:ext cx="71438" cy="7143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4BE77EB0-9976-543B-AED2-88389B6BF875}"/>
                  </a:ext>
                </a:extLst>
              </p:cNvPr>
              <p:cNvSpPr/>
              <p:nvPr/>
            </p:nvSpPr>
            <p:spPr>
              <a:xfrm>
                <a:off x="5305423" y="324370"/>
                <a:ext cx="71438" cy="7143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5F9650E4-8E15-94BB-04BC-56770532C725}"/>
              </a:ext>
            </a:extLst>
          </p:cNvPr>
          <p:cNvGrpSpPr/>
          <p:nvPr/>
        </p:nvGrpSpPr>
        <p:grpSpPr>
          <a:xfrm>
            <a:off x="9219036" y="720947"/>
            <a:ext cx="528608" cy="1058613"/>
            <a:chOff x="8095086" y="732087"/>
            <a:chExt cx="315918" cy="632671"/>
          </a:xfrm>
        </p:grpSpPr>
        <p:pic>
          <p:nvPicPr>
            <p:cNvPr id="101" name="Picture 100">
              <a:extLst>
                <a:ext uri="{FF2B5EF4-FFF2-40B4-BE49-F238E27FC236}">
                  <a16:creationId xmlns:a16="http://schemas.microsoft.com/office/drawing/2014/main" id="{9EC11012-BC7F-0CD8-E4E5-B0BB013630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23335" y="756229"/>
              <a:ext cx="279729" cy="474682"/>
            </a:xfrm>
            <a:prstGeom prst="rect">
              <a:avLst/>
            </a:prstGeom>
          </p:spPr>
        </p:pic>
        <p:grpSp>
          <p:nvGrpSpPr>
            <p:cNvPr id="102" name="Graphic 8" descr="A smartphone">
              <a:extLst>
                <a:ext uri="{FF2B5EF4-FFF2-40B4-BE49-F238E27FC236}">
                  <a16:creationId xmlns:a16="http://schemas.microsoft.com/office/drawing/2014/main" id="{78B80FA0-5D50-EB94-66FE-0B9F01A69196}"/>
                </a:ext>
              </a:extLst>
            </p:cNvPr>
            <p:cNvGrpSpPr/>
            <p:nvPr/>
          </p:nvGrpSpPr>
          <p:grpSpPr>
            <a:xfrm>
              <a:off x="8095086" y="732087"/>
              <a:ext cx="315918" cy="632671"/>
              <a:chOff x="2189080" y="2808199"/>
              <a:chExt cx="503683" cy="1008697"/>
            </a:xfr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p:grpSpPr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DC1F26F2-430F-4385-2B90-AAA05DD29E1E}"/>
                  </a:ext>
                </a:extLst>
              </p:cNvPr>
              <p:cNvSpPr/>
              <p:nvPr/>
            </p:nvSpPr>
            <p:spPr>
              <a:xfrm>
                <a:off x="2189080" y="2808199"/>
                <a:ext cx="503683" cy="1008697"/>
              </a:xfrm>
              <a:custGeom>
                <a:avLst/>
                <a:gdLst>
                  <a:gd name="connsiteX0" fmla="*/ 441152 w 503683"/>
                  <a:gd name="connsiteY0" fmla="*/ 0 h 1008697"/>
                  <a:gd name="connsiteX1" fmla="*/ 62531 w 503683"/>
                  <a:gd name="connsiteY1" fmla="*/ 0 h 1008697"/>
                  <a:gd name="connsiteX2" fmla="*/ 0 w 503683"/>
                  <a:gd name="connsiteY2" fmla="*/ 62531 h 1008697"/>
                  <a:gd name="connsiteX3" fmla="*/ 0 w 503683"/>
                  <a:gd name="connsiteY3" fmla="*/ 946167 h 1008697"/>
                  <a:gd name="connsiteX4" fmla="*/ 62531 w 503683"/>
                  <a:gd name="connsiteY4" fmla="*/ 1008698 h 1008697"/>
                  <a:gd name="connsiteX5" fmla="*/ 441152 w 503683"/>
                  <a:gd name="connsiteY5" fmla="*/ 1008698 h 1008697"/>
                  <a:gd name="connsiteX6" fmla="*/ 503683 w 503683"/>
                  <a:gd name="connsiteY6" fmla="*/ 946167 h 1008697"/>
                  <a:gd name="connsiteX7" fmla="*/ 503683 w 503683"/>
                  <a:gd name="connsiteY7" fmla="*/ 62531 h 1008697"/>
                  <a:gd name="connsiteX8" fmla="*/ 441152 w 503683"/>
                  <a:gd name="connsiteY8" fmla="*/ 0 h 1008697"/>
                  <a:gd name="connsiteX9" fmla="*/ 460754 w 503683"/>
                  <a:gd name="connsiteY9" fmla="*/ 907540 h 1008697"/>
                  <a:gd name="connsiteX10" fmla="*/ 398223 w 503683"/>
                  <a:gd name="connsiteY10" fmla="*/ 970071 h 1008697"/>
                  <a:gd name="connsiteX11" fmla="*/ 105460 w 503683"/>
                  <a:gd name="connsiteY11" fmla="*/ 970071 h 1008697"/>
                  <a:gd name="connsiteX12" fmla="*/ 42929 w 503683"/>
                  <a:gd name="connsiteY12" fmla="*/ 907540 h 1008697"/>
                  <a:gd name="connsiteX13" fmla="*/ 42929 w 503683"/>
                  <a:gd name="connsiteY13" fmla="*/ 101151 h 1008697"/>
                  <a:gd name="connsiteX14" fmla="*/ 105460 w 503683"/>
                  <a:gd name="connsiteY14" fmla="*/ 38620 h 1008697"/>
                  <a:gd name="connsiteX15" fmla="*/ 128691 w 503683"/>
                  <a:gd name="connsiteY15" fmla="*/ 38620 h 1008697"/>
                  <a:gd name="connsiteX16" fmla="*/ 169685 w 503683"/>
                  <a:gd name="connsiteY16" fmla="*/ 78119 h 1008697"/>
                  <a:gd name="connsiteX17" fmla="*/ 331494 w 503683"/>
                  <a:gd name="connsiteY17" fmla="*/ 78119 h 1008697"/>
                  <a:gd name="connsiteX18" fmla="*/ 372488 w 503683"/>
                  <a:gd name="connsiteY18" fmla="*/ 38620 h 1008697"/>
                  <a:gd name="connsiteX19" fmla="*/ 398210 w 503683"/>
                  <a:gd name="connsiteY19" fmla="*/ 38620 h 1008697"/>
                  <a:gd name="connsiteX20" fmla="*/ 460740 w 503683"/>
                  <a:gd name="connsiteY20" fmla="*/ 101151 h 1008697"/>
                  <a:gd name="connsiteX21" fmla="*/ 460740 w 503683"/>
                  <a:gd name="connsiteY21" fmla="*/ 907540 h 10086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03683" h="1008697">
                    <a:moveTo>
                      <a:pt x="441152" y="0"/>
                    </a:moveTo>
                    <a:lnTo>
                      <a:pt x="62531" y="0"/>
                    </a:lnTo>
                    <a:cubicBezTo>
                      <a:pt x="28000" y="0"/>
                      <a:pt x="0" y="27993"/>
                      <a:pt x="0" y="62531"/>
                    </a:cubicBezTo>
                    <a:lnTo>
                      <a:pt x="0" y="946167"/>
                    </a:lnTo>
                    <a:cubicBezTo>
                      <a:pt x="0" y="980698"/>
                      <a:pt x="27993" y="1008698"/>
                      <a:pt x="62531" y="1008698"/>
                    </a:cubicBezTo>
                    <a:lnTo>
                      <a:pt x="441152" y="1008698"/>
                    </a:lnTo>
                    <a:cubicBezTo>
                      <a:pt x="475684" y="1008698"/>
                      <a:pt x="503683" y="980705"/>
                      <a:pt x="503683" y="946167"/>
                    </a:cubicBezTo>
                    <a:lnTo>
                      <a:pt x="503683" y="62531"/>
                    </a:lnTo>
                    <a:cubicBezTo>
                      <a:pt x="503683" y="27993"/>
                      <a:pt x="475684" y="0"/>
                      <a:pt x="441152" y="0"/>
                    </a:cubicBezTo>
                    <a:close/>
                    <a:moveTo>
                      <a:pt x="460754" y="907540"/>
                    </a:moveTo>
                    <a:cubicBezTo>
                      <a:pt x="460754" y="942071"/>
                      <a:pt x="432761" y="970071"/>
                      <a:pt x="398223" y="970071"/>
                    </a:cubicBezTo>
                    <a:lnTo>
                      <a:pt x="105460" y="970071"/>
                    </a:lnTo>
                    <a:cubicBezTo>
                      <a:pt x="70929" y="970071"/>
                      <a:pt x="42929" y="942078"/>
                      <a:pt x="42929" y="907540"/>
                    </a:cubicBezTo>
                    <a:lnTo>
                      <a:pt x="42929" y="101151"/>
                    </a:lnTo>
                    <a:cubicBezTo>
                      <a:pt x="42929" y="66620"/>
                      <a:pt x="70922" y="38620"/>
                      <a:pt x="105460" y="38620"/>
                    </a:cubicBezTo>
                    <a:lnTo>
                      <a:pt x="128691" y="38620"/>
                    </a:lnTo>
                    <a:cubicBezTo>
                      <a:pt x="129500" y="60569"/>
                      <a:pt x="147538" y="78119"/>
                      <a:pt x="169685" y="78119"/>
                    </a:cubicBezTo>
                    <a:lnTo>
                      <a:pt x="331494" y="78119"/>
                    </a:lnTo>
                    <a:cubicBezTo>
                      <a:pt x="353641" y="78119"/>
                      <a:pt x="371678" y="60569"/>
                      <a:pt x="372488" y="38620"/>
                    </a:cubicBezTo>
                    <a:lnTo>
                      <a:pt x="398210" y="38620"/>
                    </a:lnTo>
                    <a:cubicBezTo>
                      <a:pt x="432741" y="38620"/>
                      <a:pt x="460740" y="66613"/>
                      <a:pt x="460740" y="101151"/>
                    </a:cubicBezTo>
                    <a:lnTo>
                      <a:pt x="460740" y="907540"/>
                    </a:lnTo>
                    <a:close/>
                  </a:path>
                </a:pathLst>
              </a:custGeom>
              <a:gradFill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</a:gra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grpSp>
            <p:nvGrpSpPr>
              <p:cNvPr id="104" name="Graphic 8" descr="A smartphone">
                <a:extLst>
                  <a:ext uri="{FF2B5EF4-FFF2-40B4-BE49-F238E27FC236}">
                    <a16:creationId xmlns:a16="http://schemas.microsoft.com/office/drawing/2014/main" id="{42A4DCD1-4255-DA19-4025-6A3256965228}"/>
                  </a:ext>
                </a:extLst>
              </p:cNvPr>
              <p:cNvGrpSpPr/>
              <p:nvPr/>
            </p:nvGrpSpPr>
            <p:grpSpPr>
              <a:xfrm>
                <a:off x="2405235" y="3529422"/>
                <a:ext cx="70606" cy="132532"/>
                <a:chOff x="2405235" y="3529422"/>
                <a:chExt cx="70606" cy="132532"/>
              </a:xfrm>
              <a:grpFill/>
            </p:grpSpPr>
            <p:sp>
              <p:nvSpPr>
                <p:cNvPr id="106" name="Freeform: Shape 105">
                  <a:extLst>
                    <a:ext uri="{FF2B5EF4-FFF2-40B4-BE49-F238E27FC236}">
                      <a16:creationId xmlns:a16="http://schemas.microsoft.com/office/drawing/2014/main" id="{38E8B9F2-C94F-F1FD-BE3E-01EFBA10CCBF}"/>
                    </a:ext>
                  </a:extLst>
                </p:cNvPr>
                <p:cNvSpPr/>
                <p:nvPr/>
              </p:nvSpPr>
              <p:spPr>
                <a:xfrm>
                  <a:off x="2406905" y="3642471"/>
                  <a:ext cx="19542" cy="19482"/>
                </a:xfrm>
                <a:custGeom>
                  <a:avLst/>
                  <a:gdLst>
                    <a:gd name="connsiteX0" fmla="*/ 19104 w 19542"/>
                    <a:gd name="connsiteY0" fmla="*/ 6833 h 19482"/>
                    <a:gd name="connsiteX1" fmla="*/ 484 w 19542"/>
                    <a:gd name="connsiteY1" fmla="*/ 11965 h 19482"/>
                    <a:gd name="connsiteX2" fmla="*/ 19104 w 19542"/>
                    <a:gd name="connsiteY2" fmla="*/ 6833 h 194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9542" h="19482">
                      <a:moveTo>
                        <a:pt x="19104" y="6833"/>
                      </a:moveTo>
                      <a:cubicBezTo>
                        <a:pt x="16236" y="-5215"/>
                        <a:pt x="-3297" y="41"/>
                        <a:pt x="484" y="11965"/>
                      </a:cubicBezTo>
                      <a:cubicBezTo>
                        <a:pt x="3516" y="24898"/>
                        <a:pt x="22658" y="19807"/>
                        <a:pt x="19104" y="6833"/>
                      </a:cubicBezTo>
                      <a:close/>
                    </a:path>
                  </a:pathLst>
                </a:custGeom>
                <a:gradFill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107" name="Freeform: Shape 106">
                  <a:extLst>
                    <a:ext uri="{FF2B5EF4-FFF2-40B4-BE49-F238E27FC236}">
                      <a16:creationId xmlns:a16="http://schemas.microsoft.com/office/drawing/2014/main" id="{51220CAC-6E17-8559-3C41-175C2A14986A}"/>
                    </a:ext>
                  </a:extLst>
                </p:cNvPr>
                <p:cNvSpPr/>
                <p:nvPr/>
              </p:nvSpPr>
              <p:spPr>
                <a:xfrm>
                  <a:off x="2456307" y="3642497"/>
                  <a:ext cx="19533" cy="19444"/>
                </a:xfrm>
                <a:custGeom>
                  <a:avLst/>
                  <a:gdLst>
                    <a:gd name="connsiteX0" fmla="*/ 19232 w 19533"/>
                    <a:gd name="connsiteY0" fmla="*/ 7350 h 19444"/>
                    <a:gd name="connsiteX1" fmla="*/ 481 w 19533"/>
                    <a:gd name="connsiteY1" fmla="*/ 11940 h 19444"/>
                    <a:gd name="connsiteX2" fmla="*/ 19232 w 19533"/>
                    <a:gd name="connsiteY2" fmla="*/ 7350 h 194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9533" h="19444">
                      <a:moveTo>
                        <a:pt x="19232" y="7350"/>
                      </a:moveTo>
                      <a:cubicBezTo>
                        <a:pt x="16947" y="-5219"/>
                        <a:pt x="-3355" y="-328"/>
                        <a:pt x="481" y="11940"/>
                      </a:cubicBezTo>
                      <a:cubicBezTo>
                        <a:pt x="3328" y="24550"/>
                        <a:pt x="22127" y="20077"/>
                        <a:pt x="19232" y="7350"/>
                      </a:cubicBezTo>
                      <a:close/>
                    </a:path>
                  </a:pathLst>
                </a:custGeom>
                <a:gradFill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108" name="Freeform: Shape 107">
                  <a:extLst>
                    <a:ext uri="{FF2B5EF4-FFF2-40B4-BE49-F238E27FC236}">
                      <a16:creationId xmlns:a16="http://schemas.microsoft.com/office/drawing/2014/main" id="{F9053350-5E8E-5540-F7FE-E94F6FE83E0A}"/>
                    </a:ext>
                  </a:extLst>
                </p:cNvPr>
                <p:cNvSpPr/>
                <p:nvPr/>
              </p:nvSpPr>
              <p:spPr>
                <a:xfrm>
                  <a:off x="2405235" y="3529422"/>
                  <a:ext cx="70426" cy="95558"/>
                </a:xfrm>
                <a:custGeom>
                  <a:avLst/>
                  <a:gdLst>
                    <a:gd name="connsiteX0" fmla="*/ 56445 w 70426"/>
                    <a:gd name="connsiteY0" fmla="*/ 29215 h 95558"/>
                    <a:gd name="connsiteX1" fmla="*/ 50263 w 70426"/>
                    <a:gd name="connsiteY1" fmla="*/ 5168 h 95558"/>
                    <a:gd name="connsiteX2" fmla="*/ 31162 w 70426"/>
                    <a:gd name="connsiteY2" fmla="*/ 811 h 95558"/>
                    <a:gd name="connsiteX3" fmla="*/ 14195 w 70426"/>
                    <a:gd name="connsiteY3" fmla="*/ 28982 h 95558"/>
                    <a:gd name="connsiteX4" fmla="*/ 8357 w 70426"/>
                    <a:gd name="connsiteY4" fmla="*/ 28955 h 95558"/>
                    <a:gd name="connsiteX5" fmla="*/ 1455 w 70426"/>
                    <a:gd name="connsiteY5" fmla="*/ 35857 h 95558"/>
                    <a:gd name="connsiteX6" fmla="*/ 0 w 70426"/>
                    <a:gd name="connsiteY6" fmla="*/ 86799 h 95558"/>
                    <a:gd name="connsiteX7" fmla="*/ 6813 w 70426"/>
                    <a:gd name="connsiteY7" fmla="*/ 93612 h 95558"/>
                    <a:gd name="connsiteX8" fmla="*/ 59299 w 70426"/>
                    <a:gd name="connsiteY8" fmla="*/ 94868 h 95558"/>
                    <a:gd name="connsiteX9" fmla="*/ 65598 w 70426"/>
                    <a:gd name="connsiteY9" fmla="*/ 90072 h 95558"/>
                    <a:gd name="connsiteX10" fmla="*/ 69776 w 70426"/>
                    <a:gd name="connsiteY10" fmla="*/ 64584 h 95558"/>
                    <a:gd name="connsiteX11" fmla="*/ 67464 w 70426"/>
                    <a:gd name="connsiteY11" fmla="*/ 36865 h 95558"/>
                    <a:gd name="connsiteX12" fmla="*/ 56445 w 70426"/>
                    <a:gd name="connsiteY12" fmla="*/ 29215 h 95558"/>
                    <a:gd name="connsiteX13" fmla="*/ 33632 w 70426"/>
                    <a:gd name="connsiteY13" fmla="*/ 9765 h 95558"/>
                    <a:gd name="connsiteX14" fmla="*/ 47148 w 70426"/>
                    <a:gd name="connsiteY14" fmla="*/ 28413 h 95558"/>
                    <a:gd name="connsiteX15" fmla="*/ 46517 w 70426"/>
                    <a:gd name="connsiteY15" fmla="*/ 28406 h 95558"/>
                    <a:gd name="connsiteX16" fmla="*/ 30421 w 70426"/>
                    <a:gd name="connsiteY16" fmla="*/ 29078 h 95558"/>
                    <a:gd name="connsiteX17" fmla="*/ 23245 w 70426"/>
                    <a:gd name="connsiteY17" fmla="*/ 29016 h 95558"/>
                    <a:gd name="connsiteX18" fmla="*/ 33632 w 70426"/>
                    <a:gd name="connsiteY18" fmla="*/ 9765 h 955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70426" h="95558">
                      <a:moveTo>
                        <a:pt x="56445" y="29215"/>
                      </a:moveTo>
                      <a:cubicBezTo>
                        <a:pt x="57275" y="20811"/>
                        <a:pt x="56438" y="11343"/>
                        <a:pt x="50263" y="5168"/>
                      </a:cubicBezTo>
                      <a:cubicBezTo>
                        <a:pt x="45255" y="159"/>
                        <a:pt x="37831" y="-1014"/>
                        <a:pt x="31162" y="811"/>
                      </a:cubicBezTo>
                      <a:cubicBezTo>
                        <a:pt x="18408" y="4296"/>
                        <a:pt x="10003" y="17147"/>
                        <a:pt x="14195" y="28982"/>
                      </a:cubicBezTo>
                      <a:cubicBezTo>
                        <a:pt x="12247" y="28975"/>
                        <a:pt x="10305" y="28955"/>
                        <a:pt x="8357" y="28955"/>
                      </a:cubicBezTo>
                      <a:cubicBezTo>
                        <a:pt x="4624" y="28961"/>
                        <a:pt x="1461" y="32111"/>
                        <a:pt x="1455" y="35857"/>
                      </a:cubicBezTo>
                      <a:cubicBezTo>
                        <a:pt x="1420" y="52851"/>
                        <a:pt x="27" y="69805"/>
                        <a:pt x="0" y="86799"/>
                      </a:cubicBezTo>
                      <a:cubicBezTo>
                        <a:pt x="-7" y="90703"/>
                        <a:pt x="3142" y="93310"/>
                        <a:pt x="6813" y="93612"/>
                      </a:cubicBezTo>
                      <a:cubicBezTo>
                        <a:pt x="24295" y="95046"/>
                        <a:pt x="41776" y="96432"/>
                        <a:pt x="59299" y="94868"/>
                      </a:cubicBezTo>
                      <a:cubicBezTo>
                        <a:pt x="62277" y="94600"/>
                        <a:pt x="64692" y="93008"/>
                        <a:pt x="65598" y="90072"/>
                      </a:cubicBezTo>
                      <a:cubicBezTo>
                        <a:pt x="68109" y="81907"/>
                        <a:pt x="69069" y="73057"/>
                        <a:pt x="69776" y="64584"/>
                      </a:cubicBezTo>
                      <a:cubicBezTo>
                        <a:pt x="70503" y="55836"/>
                        <a:pt x="71450" y="45016"/>
                        <a:pt x="67464" y="36865"/>
                      </a:cubicBezTo>
                      <a:cubicBezTo>
                        <a:pt x="65206" y="32255"/>
                        <a:pt x="61056" y="30169"/>
                        <a:pt x="56445" y="29215"/>
                      </a:cubicBezTo>
                      <a:close/>
                      <a:moveTo>
                        <a:pt x="33632" y="9765"/>
                      </a:moveTo>
                      <a:cubicBezTo>
                        <a:pt x="45804" y="6451"/>
                        <a:pt x="47588" y="19027"/>
                        <a:pt x="47148" y="28413"/>
                      </a:cubicBezTo>
                      <a:cubicBezTo>
                        <a:pt x="46936" y="28413"/>
                        <a:pt x="46723" y="28406"/>
                        <a:pt x="46517" y="28406"/>
                      </a:cubicBezTo>
                      <a:cubicBezTo>
                        <a:pt x="41193" y="28371"/>
                        <a:pt x="35780" y="28564"/>
                        <a:pt x="30421" y="29078"/>
                      </a:cubicBezTo>
                      <a:cubicBezTo>
                        <a:pt x="28027" y="29058"/>
                        <a:pt x="25633" y="29037"/>
                        <a:pt x="23245" y="29016"/>
                      </a:cubicBezTo>
                      <a:cubicBezTo>
                        <a:pt x="20013" y="20543"/>
                        <a:pt x="24727" y="12186"/>
                        <a:pt x="33632" y="9765"/>
                      </a:cubicBezTo>
                      <a:close/>
                    </a:path>
                  </a:pathLst>
                </a:custGeom>
                <a:gradFill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</p:grp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827F2FF5-5724-0D77-78E9-820A717DF950}"/>
                  </a:ext>
                </a:extLst>
              </p:cNvPr>
              <p:cNvSpPr/>
              <p:nvPr/>
            </p:nvSpPr>
            <p:spPr>
              <a:xfrm>
                <a:off x="2522338" y="2847552"/>
                <a:ext cx="11617" cy="11212"/>
              </a:xfrm>
              <a:custGeom>
                <a:avLst/>
                <a:gdLst>
                  <a:gd name="connsiteX0" fmla="*/ 11512 w 11617"/>
                  <a:gd name="connsiteY0" fmla="*/ 4845 h 11212"/>
                  <a:gd name="connsiteX1" fmla="*/ 2023 w 11617"/>
                  <a:gd name="connsiteY1" fmla="*/ 1621 h 11212"/>
                  <a:gd name="connsiteX2" fmla="*/ 2572 w 11617"/>
                  <a:gd name="connsiteY2" fmla="*/ 10039 h 11212"/>
                  <a:gd name="connsiteX3" fmla="*/ 11512 w 11617"/>
                  <a:gd name="connsiteY3" fmla="*/ 4845 h 112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617" h="11212">
                    <a:moveTo>
                      <a:pt x="11512" y="4845"/>
                    </a:moveTo>
                    <a:cubicBezTo>
                      <a:pt x="11210" y="365"/>
                      <a:pt x="5028" y="-1666"/>
                      <a:pt x="2023" y="1621"/>
                    </a:cubicBezTo>
                    <a:cubicBezTo>
                      <a:pt x="-529" y="3960"/>
                      <a:pt x="-1002" y="8447"/>
                      <a:pt x="2572" y="10039"/>
                    </a:cubicBezTo>
                    <a:cubicBezTo>
                      <a:pt x="6229" y="13154"/>
                      <a:pt x="12507" y="9600"/>
                      <a:pt x="11512" y="4845"/>
                    </a:cubicBezTo>
                    <a:close/>
                  </a:path>
                </a:pathLst>
              </a:custGeom>
              <a:gradFill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</a:gra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</p:grpSp>
      <p:cxnSp>
        <p:nvCxnSpPr>
          <p:cNvPr id="112" name="Connector: Elbow 111">
            <a:extLst>
              <a:ext uri="{FF2B5EF4-FFF2-40B4-BE49-F238E27FC236}">
                <a16:creationId xmlns:a16="http://schemas.microsoft.com/office/drawing/2014/main" id="{AE6739B0-4534-5122-D2D0-2C87601C3780}"/>
              </a:ext>
            </a:extLst>
          </p:cNvPr>
          <p:cNvCxnSpPr>
            <a:stCxn id="94" idx="2"/>
            <a:endCxn id="6" idx="1"/>
          </p:cNvCxnSpPr>
          <p:nvPr/>
        </p:nvCxnSpPr>
        <p:spPr>
          <a:xfrm rot="16200000" flipH="1">
            <a:off x="6610735" y="3334367"/>
            <a:ext cx="3027124" cy="511486"/>
          </a:xfrm>
          <a:prstGeom prst="bentConnector2">
            <a:avLst/>
          </a:prstGeom>
          <a:ln>
            <a:solidFill>
              <a:srgbClr val="3604DB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Connector: Elbow 113">
            <a:extLst>
              <a:ext uri="{FF2B5EF4-FFF2-40B4-BE49-F238E27FC236}">
                <a16:creationId xmlns:a16="http://schemas.microsoft.com/office/drawing/2014/main" id="{DD9BEC92-8206-46E6-9F7B-B24D02F452B6}"/>
              </a:ext>
            </a:extLst>
          </p:cNvPr>
          <p:cNvCxnSpPr>
            <a:stCxn id="94" idx="2"/>
            <a:endCxn id="35" idx="1"/>
          </p:cNvCxnSpPr>
          <p:nvPr/>
        </p:nvCxnSpPr>
        <p:spPr>
          <a:xfrm rot="16200000" flipH="1">
            <a:off x="7077460" y="2867642"/>
            <a:ext cx="2093674" cy="511486"/>
          </a:xfrm>
          <a:prstGeom prst="bentConnector2">
            <a:avLst/>
          </a:prstGeom>
          <a:ln>
            <a:solidFill>
              <a:srgbClr val="3604DB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6" name="Connector: Elbow 115">
            <a:extLst>
              <a:ext uri="{FF2B5EF4-FFF2-40B4-BE49-F238E27FC236}">
                <a16:creationId xmlns:a16="http://schemas.microsoft.com/office/drawing/2014/main" id="{8EEA3B8A-03DD-1DF0-CF6F-59DD04BD1D65}"/>
              </a:ext>
            </a:extLst>
          </p:cNvPr>
          <p:cNvCxnSpPr>
            <a:stCxn id="94" idx="2"/>
            <a:endCxn id="44" idx="1"/>
          </p:cNvCxnSpPr>
          <p:nvPr/>
        </p:nvCxnSpPr>
        <p:spPr>
          <a:xfrm rot="16200000" flipH="1">
            <a:off x="7539423" y="2405679"/>
            <a:ext cx="1169749" cy="511486"/>
          </a:xfrm>
          <a:prstGeom prst="bentConnector2">
            <a:avLst/>
          </a:prstGeom>
          <a:ln>
            <a:solidFill>
              <a:srgbClr val="3604DB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" name="Connector: Elbow 117">
            <a:extLst>
              <a:ext uri="{FF2B5EF4-FFF2-40B4-BE49-F238E27FC236}">
                <a16:creationId xmlns:a16="http://schemas.microsoft.com/office/drawing/2014/main" id="{01931446-C025-4C4C-A668-E4340EB615CA}"/>
              </a:ext>
            </a:extLst>
          </p:cNvPr>
          <p:cNvCxnSpPr>
            <a:cxnSpLocks/>
          </p:cNvCxnSpPr>
          <p:nvPr/>
        </p:nvCxnSpPr>
        <p:spPr>
          <a:xfrm rot="5400000">
            <a:off x="7845896" y="1787079"/>
            <a:ext cx="1505537" cy="1460224"/>
          </a:xfrm>
          <a:prstGeom prst="bentConnector3">
            <a:avLst>
              <a:gd name="adj1" fmla="val 44622"/>
            </a:avLst>
          </a:prstGeom>
          <a:ln>
            <a:solidFill>
              <a:srgbClr val="3604D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5" name="Rectangle: Rounded Corners 124">
            <a:extLst>
              <a:ext uri="{FF2B5EF4-FFF2-40B4-BE49-F238E27FC236}">
                <a16:creationId xmlns:a16="http://schemas.microsoft.com/office/drawing/2014/main" id="{D4DF7597-CBAB-0CBE-1BEE-FBA17687CC0D}"/>
              </a:ext>
            </a:extLst>
          </p:cNvPr>
          <p:cNvSpPr/>
          <p:nvPr/>
        </p:nvSpPr>
        <p:spPr>
          <a:xfrm>
            <a:off x="8713099" y="6021048"/>
            <a:ext cx="2197495" cy="40076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21000">
                <a:srgbClr val="3604DB"/>
              </a:gs>
              <a:gs pos="100000">
                <a:srgbClr val="B735C4"/>
              </a:gs>
            </a:gsLst>
            <a:lin ang="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atin typeface="Aptos Display" panose="020B0004020202020204" pitchFamily="34" charset="0"/>
              </a:rPr>
              <a:t>Cloud Native</a:t>
            </a:r>
            <a:endParaRPr lang="en-GB" sz="1400" dirty="0">
              <a:latin typeface="Aptos Display" panose="020B0004020202020204" pitchFamily="34" charset="0"/>
            </a:endParaRPr>
          </a:p>
        </p:txBody>
      </p:sp>
      <p:sp>
        <p:nvSpPr>
          <p:cNvPr id="126" name="Rectangle: Rounded Corners 125">
            <a:extLst>
              <a:ext uri="{FF2B5EF4-FFF2-40B4-BE49-F238E27FC236}">
                <a16:creationId xmlns:a16="http://schemas.microsoft.com/office/drawing/2014/main" id="{110F403A-2815-A1C6-DF46-F6E0C2C59417}"/>
              </a:ext>
            </a:extLst>
          </p:cNvPr>
          <p:cNvSpPr/>
          <p:nvPr/>
        </p:nvSpPr>
        <p:spPr>
          <a:xfrm>
            <a:off x="1355563" y="6021048"/>
            <a:ext cx="2197495" cy="40076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21000">
                <a:srgbClr val="3604DB"/>
              </a:gs>
              <a:gs pos="100000">
                <a:srgbClr val="B735C4"/>
              </a:gs>
            </a:gsLst>
            <a:lin ang="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atin typeface="Aptos Display" panose="020B0004020202020204" pitchFamily="34" charset="0"/>
              </a:rPr>
              <a:t>Monolithic</a:t>
            </a:r>
            <a:endParaRPr lang="en-GB" sz="1400" dirty="0">
              <a:latin typeface="Aptos Display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54254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Group 68">
            <a:extLst>
              <a:ext uri="{FF2B5EF4-FFF2-40B4-BE49-F238E27FC236}">
                <a16:creationId xmlns:a16="http://schemas.microsoft.com/office/drawing/2014/main" id="{44357293-A4EA-A002-A19F-9A51EBDEAED4}"/>
              </a:ext>
            </a:extLst>
          </p:cNvPr>
          <p:cNvGrpSpPr/>
          <p:nvPr/>
        </p:nvGrpSpPr>
        <p:grpSpPr>
          <a:xfrm>
            <a:off x="573279" y="889918"/>
            <a:ext cx="8511466" cy="3186880"/>
            <a:chOff x="573279" y="889918"/>
            <a:chExt cx="8511466" cy="318688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1AC69B46-A55A-570C-B3B4-A611DA92CAA7}"/>
                </a:ext>
              </a:extLst>
            </p:cNvPr>
            <p:cNvGrpSpPr/>
            <p:nvPr/>
          </p:nvGrpSpPr>
          <p:grpSpPr>
            <a:xfrm>
              <a:off x="573279" y="2252557"/>
              <a:ext cx="2160425" cy="1824241"/>
              <a:chOff x="3392552" y="266497"/>
              <a:chExt cx="2160425" cy="1824241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673F792A-D9BE-6847-DAE2-32F4B33F09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423796" y="477554"/>
                <a:ext cx="2129181" cy="1575083"/>
              </a:xfrm>
              <a:prstGeom prst="rect">
                <a:avLst/>
              </a:prstGeom>
            </p:spPr>
          </p:pic>
          <p:sp>
            <p:nvSpPr>
              <p:cNvPr id="8" name="Frame 7">
                <a:extLst>
                  <a:ext uri="{FF2B5EF4-FFF2-40B4-BE49-F238E27FC236}">
                    <a16:creationId xmlns:a16="http://schemas.microsoft.com/office/drawing/2014/main" id="{BC42A43E-AA22-187B-5288-134A5B25B81A}"/>
                  </a:ext>
                </a:extLst>
              </p:cNvPr>
              <p:cNvSpPr/>
              <p:nvPr/>
            </p:nvSpPr>
            <p:spPr>
              <a:xfrm>
                <a:off x="3392552" y="438150"/>
                <a:ext cx="2160425" cy="1652588"/>
              </a:xfrm>
              <a:prstGeom prst="frame">
                <a:avLst>
                  <a:gd name="adj1" fmla="val 1837"/>
                </a:avLst>
              </a:prstGeom>
              <a:gradFill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tx1"/>
                  </a:solidFill>
                </a:endParaRP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DB8DE391-696C-0538-7E3D-22DA9120F423}"/>
                  </a:ext>
                </a:extLst>
              </p:cNvPr>
              <p:cNvSpPr/>
              <p:nvPr/>
            </p:nvSpPr>
            <p:spPr>
              <a:xfrm>
                <a:off x="3392552" y="266497"/>
                <a:ext cx="2160425" cy="211057"/>
              </a:xfrm>
              <a:prstGeom prst="rect">
                <a:avLst/>
              </a:prstGeom>
              <a:gradFill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2ED8944A-2A2D-CF81-39CE-2ACFCD16BF01}"/>
                  </a:ext>
                </a:extLst>
              </p:cNvPr>
              <p:cNvGrpSpPr/>
              <p:nvPr/>
            </p:nvGrpSpPr>
            <p:grpSpPr>
              <a:xfrm>
                <a:off x="5245820" y="328611"/>
                <a:ext cx="242886" cy="71438"/>
                <a:chOff x="5133975" y="324370"/>
                <a:chExt cx="242886" cy="71438"/>
              </a:xfrm>
            </p:grpSpPr>
            <p:sp>
              <p:nvSpPr>
                <p:cNvPr id="11" name="Oval 10">
                  <a:extLst>
                    <a:ext uri="{FF2B5EF4-FFF2-40B4-BE49-F238E27FC236}">
                      <a16:creationId xmlns:a16="http://schemas.microsoft.com/office/drawing/2014/main" id="{E25EB409-24FC-E2C4-B12B-BB3A548AE1E9}"/>
                    </a:ext>
                  </a:extLst>
                </p:cNvPr>
                <p:cNvSpPr/>
                <p:nvPr/>
              </p:nvSpPr>
              <p:spPr>
                <a:xfrm>
                  <a:off x="5133975" y="324370"/>
                  <a:ext cx="71438" cy="7143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2" name="Oval 11">
                  <a:extLst>
                    <a:ext uri="{FF2B5EF4-FFF2-40B4-BE49-F238E27FC236}">
                      <a16:creationId xmlns:a16="http://schemas.microsoft.com/office/drawing/2014/main" id="{2D8E3B81-4D12-AB96-A262-8B4DD9CE6984}"/>
                    </a:ext>
                  </a:extLst>
                </p:cNvPr>
                <p:cNvSpPr/>
                <p:nvPr/>
              </p:nvSpPr>
              <p:spPr>
                <a:xfrm>
                  <a:off x="5219699" y="324370"/>
                  <a:ext cx="71438" cy="7143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" name="Oval 12">
                  <a:extLst>
                    <a:ext uri="{FF2B5EF4-FFF2-40B4-BE49-F238E27FC236}">
                      <a16:creationId xmlns:a16="http://schemas.microsoft.com/office/drawing/2014/main" id="{B9C0E38E-9288-EDC6-18A2-D078110F3447}"/>
                    </a:ext>
                  </a:extLst>
                </p:cNvPr>
                <p:cNvSpPr/>
                <p:nvPr/>
              </p:nvSpPr>
              <p:spPr>
                <a:xfrm>
                  <a:off x="5305423" y="324370"/>
                  <a:ext cx="71438" cy="7143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769150DA-AB85-6EDB-4D8D-BB551766829C}"/>
                </a:ext>
              </a:extLst>
            </p:cNvPr>
            <p:cNvGrpSpPr/>
            <p:nvPr/>
          </p:nvGrpSpPr>
          <p:grpSpPr>
            <a:xfrm>
              <a:off x="1318049" y="889918"/>
              <a:ext cx="528608" cy="1058613"/>
              <a:chOff x="8095086" y="732087"/>
              <a:chExt cx="315918" cy="632671"/>
            </a:xfrm>
          </p:grpSpPr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3B88AD84-E30C-D0C2-79A4-5A94606D97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123335" y="756229"/>
                <a:ext cx="279729" cy="474682"/>
              </a:xfrm>
              <a:prstGeom prst="rect">
                <a:avLst/>
              </a:prstGeom>
            </p:spPr>
          </p:pic>
          <p:grpSp>
            <p:nvGrpSpPr>
              <p:cNvPr id="16" name="Graphic 8" descr="A smartphone">
                <a:extLst>
                  <a:ext uri="{FF2B5EF4-FFF2-40B4-BE49-F238E27FC236}">
                    <a16:creationId xmlns:a16="http://schemas.microsoft.com/office/drawing/2014/main" id="{BBCCBA3C-62B2-68CB-00C9-4C7F264B1358}"/>
                  </a:ext>
                </a:extLst>
              </p:cNvPr>
              <p:cNvGrpSpPr/>
              <p:nvPr/>
            </p:nvGrpSpPr>
            <p:grpSpPr>
              <a:xfrm>
                <a:off x="8095086" y="732087"/>
                <a:ext cx="315918" cy="632671"/>
                <a:chOff x="2189080" y="2808199"/>
                <a:chExt cx="503683" cy="1008697"/>
              </a:xfr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p:grpSpPr>
            <p:sp>
              <p:nvSpPr>
                <p:cNvPr id="17" name="Freeform: Shape 16">
                  <a:extLst>
                    <a:ext uri="{FF2B5EF4-FFF2-40B4-BE49-F238E27FC236}">
                      <a16:creationId xmlns:a16="http://schemas.microsoft.com/office/drawing/2014/main" id="{49CAA770-5DAE-F624-D8F0-8FBA33FDF1B6}"/>
                    </a:ext>
                  </a:extLst>
                </p:cNvPr>
                <p:cNvSpPr/>
                <p:nvPr/>
              </p:nvSpPr>
              <p:spPr>
                <a:xfrm>
                  <a:off x="2189080" y="2808199"/>
                  <a:ext cx="503683" cy="1008697"/>
                </a:xfrm>
                <a:custGeom>
                  <a:avLst/>
                  <a:gdLst>
                    <a:gd name="connsiteX0" fmla="*/ 441152 w 503683"/>
                    <a:gd name="connsiteY0" fmla="*/ 0 h 1008697"/>
                    <a:gd name="connsiteX1" fmla="*/ 62531 w 503683"/>
                    <a:gd name="connsiteY1" fmla="*/ 0 h 1008697"/>
                    <a:gd name="connsiteX2" fmla="*/ 0 w 503683"/>
                    <a:gd name="connsiteY2" fmla="*/ 62531 h 1008697"/>
                    <a:gd name="connsiteX3" fmla="*/ 0 w 503683"/>
                    <a:gd name="connsiteY3" fmla="*/ 946167 h 1008697"/>
                    <a:gd name="connsiteX4" fmla="*/ 62531 w 503683"/>
                    <a:gd name="connsiteY4" fmla="*/ 1008698 h 1008697"/>
                    <a:gd name="connsiteX5" fmla="*/ 441152 w 503683"/>
                    <a:gd name="connsiteY5" fmla="*/ 1008698 h 1008697"/>
                    <a:gd name="connsiteX6" fmla="*/ 503683 w 503683"/>
                    <a:gd name="connsiteY6" fmla="*/ 946167 h 1008697"/>
                    <a:gd name="connsiteX7" fmla="*/ 503683 w 503683"/>
                    <a:gd name="connsiteY7" fmla="*/ 62531 h 1008697"/>
                    <a:gd name="connsiteX8" fmla="*/ 441152 w 503683"/>
                    <a:gd name="connsiteY8" fmla="*/ 0 h 1008697"/>
                    <a:gd name="connsiteX9" fmla="*/ 460754 w 503683"/>
                    <a:gd name="connsiteY9" fmla="*/ 907540 h 1008697"/>
                    <a:gd name="connsiteX10" fmla="*/ 398223 w 503683"/>
                    <a:gd name="connsiteY10" fmla="*/ 970071 h 1008697"/>
                    <a:gd name="connsiteX11" fmla="*/ 105460 w 503683"/>
                    <a:gd name="connsiteY11" fmla="*/ 970071 h 1008697"/>
                    <a:gd name="connsiteX12" fmla="*/ 42929 w 503683"/>
                    <a:gd name="connsiteY12" fmla="*/ 907540 h 1008697"/>
                    <a:gd name="connsiteX13" fmla="*/ 42929 w 503683"/>
                    <a:gd name="connsiteY13" fmla="*/ 101151 h 1008697"/>
                    <a:gd name="connsiteX14" fmla="*/ 105460 w 503683"/>
                    <a:gd name="connsiteY14" fmla="*/ 38620 h 1008697"/>
                    <a:gd name="connsiteX15" fmla="*/ 128691 w 503683"/>
                    <a:gd name="connsiteY15" fmla="*/ 38620 h 1008697"/>
                    <a:gd name="connsiteX16" fmla="*/ 169685 w 503683"/>
                    <a:gd name="connsiteY16" fmla="*/ 78119 h 1008697"/>
                    <a:gd name="connsiteX17" fmla="*/ 331494 w 503683"/>
                    <a:gd name="connsiteY17" fmla="*/ 78119 h 1008697"/>
                    <a:gd name="connsiteX18" fmla="*/ 372488 w 503683"/>
                    <a:gd name="connsiteY18" fmla="*/ 38620 h 1008697"/>
                    <a:gd name="connsiteX19" fmla="*/ 398210 w 503683"/>
                    <a:gd name="connsiteY19" fmla="*/ 38620 h 1008697"/>
                    <a:gd name="connsiteX20" fmla="*/ 460740 w 503683"/>
                    <a:gd name="connsiteY20" fmla="*/ 101151 h 1008697"/>
                    <a:gd name="connsiteX21" fmla="*/ 460740 w 503683"/>
                    <a:gd name="connsiteY21" fmla="*/ 907540 h 10086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503683" h="1008697">
                      <a:moveTo>
                        <a:pt x="441152" y="0"/>
                      </a:moveTo>
                      <a:lnTo>
                        <a:pt x="62531" y="0"/>
                      </a:lnTo>
                      <a:cubicBezTo>
                        <a:pt x="28000" y="0"/>
                        <a:pt x="0" y="27993"/>
                        <a:pt x="0" y="62531"/>
                      </a:cubicBezTo>
                      <a:lnTo>
                        <a:pt x="0" y="946167"/>
                      </a:lnTo>
                      <a:cubicBezTo>
                        <a:pt x="0" y="980698"/>
                        <a:pt x="27993" y="1008698"/>
                        <a:pt x="62531" y="1008698"/>
                      </a:cubicBezTo>
                      <a:lnTo>
                        <a:pt x="441152" y="1008698"/>
                      </a:lnTo>
                      <a:cubicBezTo>
                        <a:pt x="475684" y="1008698"/>
                        <a:pt x="503683" y="980705"/>
                        <a:pt x="503683" y="946167"/>
                      </a:cubicBezTo>
                      <a:lnTo>
                        <a:pt x="503683" y="62531"/>
                      </a:lnTo>
                      <a:cubicBezTo>
                        <a:pt x="503683" y="27993"/>
                        <a:pt x="475684" y="0"/>
                        <a:pt x="441152" y="0"/>
                      </a:cubicBezTo>
                      <a:close/>
                      <a:moveTo>
                        <a:pt x="460754" y="907540"/>
                      </a:moveTo>
                      <a:cubicBezTo>
                        <a:pt x="460754" y="942071"/>
                        <a:pt x="432761" y="970071"/>
                        <a:pt x="398223" y="970071"/>
                      </a:cubicBezTo>
                      <a:lnTo>
                        <a:pt x="105460" y="970071"/>
                      </a:lnTo>
                      <a:cubicBezTo>
                        <a:pt x="70929" y="970071"/>
                        <a:pt x="42929" y="942078"/>
                        <a:pt x="42929" y="907540"/>
                      </a:cubicBezTo>
                      <a:lnTo>
                        <a:pt x="42929" y="101151"/>
                      </a:lnTo>
                      <a:cubicBezTo>
                        <a:pt x="42929" y="66620"/>
                        <a:pt x="70922" y="38620"/>
                        <a:pt x="105460" y="38620"/>
                      </a:cubicBezTo>
                      <a:lnTo>
                        <a:pt x="128691" y="38620"/>
                      </a:lnTo>
                      <a:cubicBezTo>
                        <a:pt x="129500" y="60569"/>
                        <a:pt x="147538" y="78119"/>
                        <a:pt x="169685" y="78119"/>
                      </a:cubicBezTo>
                      <a:lnTo>
                        <a:pt x="331494" y="78119"/>
                      </a:lnTo>
                      <a:cubicBezTo>
                        <a:pt x="353641" y="78119"/>
                        <a:pt x="371678" y="60569"/>
                        <a:pt x="372488" y="38620"/>
                      </a:cubicBezTo>
                      <a:lnTo>
                        <a:pt x="398210" y="38620"/>
                      </a:lnTo>
                      <a:cubicBezTo>
                        <a:pt x="432741" y="38620"/>
                        <a:pt x="460740" y="66613"/>
                        <a:pt x="460740" y="101151"/>
                      </a:cubicBezTo>
                      <a:lnTo>
                        <a:pt x="460740" y="907540"/>
                      </a:lnTo>
                      <a:close/>
                    </a:path>
                  </a:pathLst>
                </a:custGeom>
                <a:gradFill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grpSp>
              <p:nvGrpSpPr>
                <p:cNvPr id="18" name="Graphic 8" descr="A smartphone">
                  <a:extLst>
                    <a:ext uri="{FF2B5EF4-FFF2-40B4-BE49-F238E27FC236}">
                      <a16:creationId xmlns:a16="http://schemas.microsoft.com/office/drawing/2014/main" id="{893E963D-C9CD-0FD1-D688-3B8CA60DAF0A}"/>
                    </a:ext>
                  </a:extLst>
                </p:cNvPr>
                <p:cNvGrpSpPr/>
                <p:nvPr/>
              </p:nvGrpSpPr>
              <p:grpSpPr>
                <a:xfrm>
                  <a:off x="2405235" y="3529422"/>
                  <a:ext cx="70606" cy="132532"/>
                  <a:chOff x="2405235" y="3529422"/>
                  <a:chExt cx="70606" cy="132532"/>
                </a:xfrm>
                <a:grpFill/>
              </p:grpSpPr>
              <p:sp>
                <p:nvSpPr>
                  <p:cNvPr id="20" name="Freeform: Shape 19">
                    <a:extLst>
                      <a:ext uri="{FF2B5EF4-FFF2-40B4-BE49-F238E27FC236}">
                        <a16:creationId xmlns:a16="http://schemas.microsoft.com/office/drawing/2014/main" id="{733C8D3F-DA09-0F88-2851-00F8574EA036}"/>
                      </a:ext>
                    </a:extLst>
                  </p:cNvPr>
                  <p:cNvSpPr/>
                  <p:nvPr/>
                </p:nvSpPr>
                <p:spPr>
                  <a:xfrm>
                    <a:off x="2406905" y="3642471"/>
                    <a:ext cx="19542" cy="19482"/>
                  </a:xfrm>
                  <a:custGeom>
                    <a:avLst/>
                    <a:gdLst>
                      <a:gd name="connsiteX0" fmla="*/ 19104 w 19542"/>
                      <a:gd name="connsiteY0" fmla="*/ 6833 h 19482"/>
                      <a:gd name="connsiteX1" fmla="*/ 484 w 19542"/>
                      <a:gd name="connsiteY1" fmla="*/ 11965 h 19482"/>
                      <a:gd name="connsiteX2" fmla="*/ 19104 w 19542"/>
                      <a:gd name="connsiteY2" fmla="*/ 6833 h 194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9542" h="19482">
                        <a:moveTo>
                          <a:pt x="19104" y="6833"/>
                        </a:moveTo>
                        <a:cubicBezTo>
                          <a:pt x="16236" y="-5215"/>
                          <a:pt x="-3297" y="41"/>
                          <a:pt x="484" y="11965"/>
                        </a:cubicBezTo>
                        <a:cubicBezTo>
                          <a:pt x="3516" y="24898"/>
                          <a:pt x="22658" y="19807"/>
                          <a:pt x="19104" y="6833"/>
                        </a:cubicBezTo>
                        <a:close/>
                      </a:path>
                    </a:pathLst>
                  </a:custGeom>
                  <a:gradFill>
                    <a:gsLst>
                      <a:gs pos="21000">
                        <a:srgbClr val="3604DB"/>
                      </a:gs>
                      <a:gs pos="100000">
                        <a:srgbClr val="B735C4"/>
                      </a:gs>
                    </a:gsLst>
                    <a:lin ang="0" scaled="1"/>
                  </a:gra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21" name="Freeform: Shape 20">
                    <a:extLst>
                      <a:ext uri="{FF2B5EF4-FFF2-40B4-BE49-F238E27FC236}">
                        <a16:creationId xmlns:a16="http://schemas.microsoft.com/office/drawing/2014/main" id="{FCEA4ADC-635D-A0B3-5D2A-47189C6B2BBF}"/>
                      </a:ext>
                    </a:extLst>
                  </p:cNvPr>
                  <p:cNvSpPr/>
                  <p:nvPr/>
                </p:nvSpPr>
                <p:spPr>
                  <a:xfrm>
                    <a:off x="2456307" y="3642497"/>
                    <a:ext cx="19533" cy="19444"/>
                  </a:xfrm>
                  <a:custGeom>
                    <a:avLst/>
                    <a:gdLst>
                      <a:gd name="connsiteX0" fmla="*/ 19232 w 19533"/>
                      <a:gd name="connsiteY0" fmla="*/ 7350 h 19444"/>
                      <a:gd name="connsiteX1" fmla="*/ 481 w 19533"/>
                      <a:gd name="connsiteY1" fmla="*/ 11940 h 19444"/>
                      <a:gd name="connsiteX2" fmla="*/ 19232 w 19533"/>
                      <a:gd name="connsiteY2" fmla="*/ 7350 h 194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9533" h="19444">
                        <a:moveTo>
                          <a:pt x="19232" y="7350"/>
                        </a:moveTo>
                        <a:cubicBezTo>
                          <a:pt x="16947" y="-5219"/>
                          <a:pt x="-3355" y="-328"/>
                          <a:pt x="481" y="11940"/>
                        </a:cubicBezTo>
                        <a:cubicBezTo>
                          <a:pt x="3328" y="24550"/>
                          <a:pt x="22127" y="20077"/>
                          <a:pt x="19232" y="7350"/>
                        </a:cubicBezTo>
                        <a:close/>
                      </a:path>
                    </a:pathLst>
                  </a:custGeom>
                  <a:gradFill>
                    <a:gsLst>
                      <a:gs pos="21000">
                        <a:srgbClr val="3604DB"/>
                      </a:gs>
                      <a:gs pos="100000">
                        <a:srgbClr val="B735C4"/>
                      </a:gs>
                    </a:gsLst>
                    <a:lin ang="0" scaled="1"/>
                  </a:gra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22" name="Freeform: Shape 21">
                    <a:extLst>
                      <a:ext uri="{FF2B5EF4-FFF2-40B4-BE49-F238E27FC236}">
                        <a16:creationId xmlns:a16="http://schemas.microsoft.com/office/drawing/2014/main" id="{79928E3F-6863-52D4-5F95-746F7FDC1539}"/>
                      </a:ext>
                    </a:extLst>
                  </p:cNvPr>
                  <p:cNvSpPr/>
                  <p:nvPr/>
                </p:nvSpPr>
                <p:spPr>
                  <a:xfrm>
                    <a:off x="2405235" y="3529422"/>
                    <a:ext cx="70426" cy="95558"/>
                  </a:xfrm>
                  <a:custGeom>
                    <a:avLst/>
                    <a:gdLst>
                      <a:gd name="connsiteX0" fmla="*/ 56445 w 70426"/>
                      <a:gd name="connsiteY0" fmla="*/ 29215 h 95558"/>
                      <a:gd name="connsiteX1" fmla="*/ 50263 w 70426"/>
                      <a:gd name="connsiteY1" fmla="*/ 5168 h 95558"/>
                      <a:gd name="connsiteX2" fmla="*/ 31162 w 70426"/>
                      <a:gd name="connsiteY2" fmla="*/ 811 h 95558"/>
                      <a:gd name="connsiteX3" fmla="*/ 14195 w 70426"/>
                      <a:gd name="connsiteY3" fmla="*/ 28982 h 95558"/>
                      <a:gd name="connsiteX4" fmla="*/ 8357 w 70426"/>
                      <a:gd name="connsiteY4" fmla="*/ 28955 h 95558"/>
                      <a:gd name="connsiteX5" fmla="*/ 1455 w 70426"/>
                      <a:gd name="connsiteY5" fmla="*/ 35857 h 95558"/>
                      <a:gd name="connsiteX6" fmla="*/ 0 w 70426"/>
                      <a:gd name="connsiteY6" fmla="*/ 86799 h 95558"/>
                      <a:gd name="connsiteX7" fmla="*/ 6813 w 70426"/>
                      <a:gd name="connsiteY7" fmla="*/ 93612 h 95558"/>
                      <a:gd name="connsiteX8" fmla="*/ 59299 w 70426"/>
                      <a:gd name="connsiteY8" fmla="*/ 94868 h 95558"/>
                      <a:gd name="connsiteX9" fmla="*/ 65598 w 70426"/>
                      <a:gd name="connsiteY9" fmla="*/ 90072 h 95558"/>
                      <a:gd name="connsiteX10" fmla="*/ 69776 w 70426"/>
                      <a:gd name="connsiteY10" fmla="*/ 64584 h 95558"/>
                      <a:gd name="connsiteX11" fmla="*/ 67464 w 70426"/>
                      <a:gd name="connsiteY11" fmla="*/ 36865 h 95558"/>
                      <a:gd name="connsiteX12" fmla="*/ 56445 w 70426"/>
                      <a:gd name="connsiteY12" fmla="*/ 29215 h 95558"/>
                      <a:gd name="connsiteX13" fmla="*/ 33632 w 70426"/>
                      <a:gd name="connsiteY13" fmla="*/ 9765 h 95558"/>
                      <a:gd name="connsiteX14" fmla="*/ 47148 w 70426"/>
                      <a:gd name="connsiteY14" fmla="*/ 28413 h 95558"/>
                      <a:gd name="connsiteX15" fmla="*/ 46517 w 70426"/>
                      <a:gd name="connsiteY15" fmla="*/ 28406 h 95558"/>
                      <a:gd name="connsiteX16" fmla="*/ 30421 w 70426"/>
                      <a:gd name="connsiteY16" fmla="*/ 29078 h 95558"/>
                      <a:gd name="connsiteX17" fmla="*/ 23245 w 70426"/>
                      <a:gd name="connsiteY17" fmla="*/ 29016 h 95558"/>
                      <a:gd name="connsiteX18" fmla="*/ 33632 w 70426"/>
                      <a:gd name="connsiteY18" fmla="*/ 9765 h 955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70426" h="95558">
                        <a:moveTo>
                          <a:pt x="56445" y="29215"/>
                        </a:moveTo>
                        <a:cubicBezTo>
                          <a:pt x="57275" y="20811"/>
                          <a:pt x="56438" y="11343"/>
                          <a:pt x="50263" y="5168"/>
                        </a:cubicBezTo>
                        <a:cubicBezTo>
                          <a:pt x="45255" y="159"/>
                          <a:pt x="37831" y="-1014"/>
                          <a:pt x="31162" y="811"/>
                        </a:cubicBezTo>
                        <a:cubicBezTo>
                          <a:pt x="18408" y="4296"/>
                          <a:pt x="10003" y="17147"/>
                          <a:pt x="14195" y="28982"/>
                        </a:cubicBezTo>
                        <a:cubicBezTo>
                          <a:pt x="12247" y="28975"/>
                          <a:pt x="10305" y="28955"/>
                          <a:pt x="8357" y="28955"/>
                        </a:cubicBezTo>
                        <a:cubicBezTo>
                          <a:pt x="4624" y="28961"/>
                          <a:pt x="1461" y="32111"/>
                          <a:pt x="1455" y="35857"/>
                        </a:cubicBezTo>
                        <a:cubicBezTo>
                          <a:pt x="1420" y="52851"/>
                          <a:pt x="27" y="69805"/>
                          <a:pt x="0" y="86799"/>
                        </a:cubicBezTo>
                        <a:cubicBezTo>
                          <a:pt x="-7" y="90703"/>
                          <a:pt x="3142" y="93310"/>
                          <a:pt x="6813" y="93612"/>
                        </a:cubicBezTo>
                        <a:cubicBezTo>
                          <a:pt x="24295" y="95046"/>
                          <a:pt x="41776" y="96432"/>
                          <a:pt x="59299" y="94868"/>
                        </a:cubicBezTo>
                        <a:cubicBezTo>
                          <a:pt x="62277" y="94600"/>
                          <a:pt x="64692" y="93008"/>
                          <a:pt x="65598" y="90072"/>
                        </a:cubicBezTo>
                        <a:cubicBezTo>
                          <a:pt x="68109" y="81907"/>
                          <a:pt x="69069" y="73057"/>
                          <a:pt x="69776" y="64584"/>
                        </a:cubicBezTo>
                        <a:cubicBezTo>
                          <a:pt x="70503" y="55836"/>
                          <a:pt x="71450" y="45016"/>
                          <a:pt x="67464" y="36865"/>
                        </a:cubicBezTo>
                        <a:cubicBezTo>
                          <a:pt x="65206" y="32255"/>
                          <a:pt x="61056" y="30169"/>
                          <a:pt x="56445" y="29215"/>
                        </a:cubicBezTo>
                        <a:close/>
                        <a:moveTo>
                          <a:pt x="33632" y="9765"/>
                        </a:moveTo>
                        <a:cubicBezTo>
                          <a:pt x="45804" y="6451"/>
                          <a:pt x="47588" y="19027"/>
                          <a:pt x="47148" y="28413"/>
                        </a:cubicBezTo>
                        <a:cubicBezTo>
                          <a:pt x="46936" y="28413"/>
                          <a:pt x="46723" y="28406"/>
                          <a:pt x="46517" y="28406"/>
                        </a:cubicBezTo>
                        <a:cubicBezTo>
                          <a:pt x="41193" y="28371"/>
                          <a:pt x="35780" y="28564"/>
                          <a:pt x="30421" y="29078"/>
                        </a:cubicBezTo>
                        <a:cubicBezTo>
                          <a:pt x="28027" y="29058"/>
                          <a:pt x="25633" y="29037"/>
                          <a:pt x="23245" y="29016"/>
                        </a:cubicBezTo>
                        <a:cubicBezTo>
                          <a:pt x="20013" y="20543"/>
                          <a:pt x="24727" y="12186"/>
                          <a:pt x="33632" y="9765"/>
                        </a:cubicBezTo>
                        <a:close/>
                      </a:path>
                    </a:pathLst>
                  </a:custGeom>
                  <a:gradFill>
                    <a:gsLst>
                      <a:gs pos="21000">
                        <a:srgbClr val="3604DB"/>
                      </a:gs>
                      <a:gs pos="100000">
                        <a:srgbClr val="B735C4"/>
                      </a:gs>
                    </a:gsLst>
                    <a:lin ang="0" scaled="1"/>
                  </a:gra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</p:grpSp>
            <p:sp>
              <p:nvSpPr>
                <p:cNvPr id="19" name="Freeform: Shape 18">
                  <a:extLst>
                    <a:ext uri="{FF2B5EF4-FFF2-40B4-BE49-F238E27FC236}">
                      <a16:creationId xmlns:a16="http://schemas.microsoft.com/office/drawing/2014/main" id="{F8FE3ED6-3E4F-BDA5-228D-69B82AFD6928}"/>
                    </a:ext>
                  </a:extLst>
                </p:cNvPr>
                <p:cNvSpPr/>
                <p:nvPr/>
              </p:nvSpPr>
              <p:spPr>
                <a:xfrm>
                  <a:off x="2522338" y="2847552"/>
                  <a:ext cx="11617" cy="11212"/>
                </a:xfrm>
                <a:custGeom>
                  <a:avLst/>
                  <a:gdLst>
                    <a:gd name="connsiteX0" fmla="*/ 11512 w 11617"/>
                    <a:gd name="connsiteY0" fmla="*/ 4845 h 11212"/>
                    <a:gd name="connsiteX1" fmla="*/ 2023 w 11617"/>
                    <a:gd name="connsiteY1" fmla="*/ 1621 h 11212"/>
                    <a:gd name="connsiteX2" fmla="*/ 2572 w 11617"/>
                    <a:gd name="connsiteY2" fmla="*/ 10039 h 11212"/>
                    <a:gd name="connsiteX3" fmla="*/ 11512 w 11617"/>
                    <a:gd name="connsiteY3" fmla="*/ 4845 h 112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7" h="11212">
                      <a:moveTo>
                        <a:pt x="11512" y="4845"/>
                      </a:moveTo>
                      <a:cubicBezTo>
                        <a:pt x="11210" y="365"/>
                        <a:pt x="5028" y="-1666"/>
                        <a:pt x="2023" y="1621"/>
                      </a:cubicBezTo>
                      <a:cubicBezTo>
                        <a:pt x="-529" y="3960"/>
                        <a:pt x="-1002" y="8447"/>
                        <a:pt x="2572" y="10039"/>
                      </a:cubicBezTo>
                      <a:cubicBezTo>
                        <a:pt x="6229" y="13154"/>
                        <a:pt x="12507" y="9600"/>
                        <a:pt x="11512" y="4845"/>
                      </a:cubicBezTo>
                      <a:close/>
                    </a:path>
                  </a:pathLst>
                </a:custGeom>
                <a:gradFill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</p:grp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3AE17546-4DA9-A5D6-6DE5-6E1B19DE5F59}"/>
                </a:ext>
              </a:extLst>
            </p:cNvPr>
            <p:cNvGrpSpPr/>
            <p:nvPr/>
          </p:nvGrpSpPr>
          <p:grpSpPr>
            <a:xfrm>
              <a:off x="3709189" y="1927068"/>
              <a:ext cx="1664990" cy="1015487"/>
              <a:chOff x="4087919" y="2143070"/>
              <a:chExt cx="1664990" cy="1015487"/>
            </a:xfrm>
          </p:grpSpPr>
          <p:sp>
            <p:nvSpPr>
              <p:cNvPr id="24" name="Rectangle: Rounded Corners 23">
                <a:extLst>
                  <a:ext uri="{FF2B5EF4-FFF2-40B4-BE49-F238E27FC236}">
                    <a16:creationId xmlns:a16="http://schemas.microsoft.com/office/drawing/2014/main" id="{479447F1-7456-43A3-D9E9-C0D3BEC47EAE}"/>
                  </a:ext>
                </a:extLst>
              </p:cNvPr>
              <p:cNvSpPr/>
              <p:nvPr/>
            </p:nvSpPr>
            <p:spPr>
              <a:xfrm>
                <a:off x="4087919" y="2143070"/>
                <a:ext cx="1664990" cy="1015487"/>
              </a:xfrm>
              <a:prstGeom prst="roundRect">
                <a:avLst>
                  <a:gd name="adj" fmla="val 3905"/>
                </a:avLst>
              </a:prstGeom>
              <a:solidFill>
                <a:srgbClr val="F4F3F5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5" name="Rectangle: Rounded Corners 24">
                <a:extLst>
                  <a:ext uri="{FF2B5EF4-FFF2-40B4-BE49-F238E27FC236}">
                    <a16:creationId xmlns:a16="http://schemas.microsoft.com/office/drawing/2014/main" id="{07334BB2-944D-0A06-D8A3-D8F0448ABB29}"/>
                  </a:ext>
                </a:extLst>
              </p:cNvPr>
              <p:cNvSpPr/>
              <p:nvPr/>
            </p:nvSpPr>
            <p:spPr>
              <a:xfrm>
                <a:off x="4272870" y="2413899"/>
                <a:ext cx="1315017" cy="508505"/>
              </a:xfrm>
              <a:prstGeom prst="roundRect">
                <a:avLst>
                  <a:gd name="adj" fmla="val 20892"/>
                </a:avLst>
              </a:prstGeom>
              <a:noFill/>
              <a:ln w="19050">
                <a:solidFill>
                  <a:srgbClr val="B735C4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 anchorCtr="0"/>
              <a:lstStyle/>
              <a:p>
                <a:pPr algn="ctr"/>
                <a:r>
                  <a:rPr lang="en-GB" sz="1200" dirty="0">
                    <a:solidFill>
                      <a:srgbClr val="3A20A0"/>
                    </a:solidFill>
                    <a:latin typeface="Arial Nova" panose="020F0502020204030204" pitchFamily="34" charset="0"/>
                  </a:rPr>
                  <a:t>API Gateway</a:t>
                </a:r>
              </a:p>
            </p:txBody>
          </p:sp>
        </p:grp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BDF1E032-6CE4-AD27-4D98-12E29148B292}"/>
                </a:ext>
              </a:extLst>
            </p:cNvPr>
            <p:cNvGrpSpPr/>
            <p:nvPr/>
          </p:nvGrpSpPr>
          <p:grpSpPr>
            <a:xfrm>
              <a:off x="6096000" y="908970"/>
              <a:ext cx="2988745" cy="3126880"/>
              <a:chOff x="6096000" y="871372"/>
              <a:chExt cx="2988745" cy="3126880"/>
            </a:xfrm>
          </p:grpSpPr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533B4B61-E0CB-1202-A175-EE050A567126}"/>
                  </a:ext>
                </a:extLst>
              </p:cNvPr>
              <p:cNvGrpSpPr/>
              <p:nvPr/>
            </p:nvGrpSpPr>
            <p:grpSpPr>
              <a:xfrm>
                <a:off x="6096000" y="871372"/>
                <a:ext cx="2988745" cy="853200"/>
                <a:chOff x="6297699" y="2320300"/>
                <a:chExt cx="2988745" cy="853200"/>
              </a:xfrm>
            </p:grpSpPr>
            <p:sp>
              <p:nvSpPr>
                <p:cNvPr id="27" name="Rectangle: Rounded Corners 26">
                  <a:extLst>
                    <a:ext uri="{FF2B5EF4-FFF2-40B4-BE49-F238E27FC236}">
                      <a16:creationId xmlns:a16="http://schemas.microsoft.com/office/drawing/2014/main" id="{8134117B-FBC3-A442-EEA4-B9BBF504A04C}"/>
                    </a:ext>
                  </a:extLst>
                </p:cNvPr>
                <p:cNvSpPr/>
                <p:nvPr/>
              </p:nvSpPr>
              <p:spPr>
                <a:xfrm>
                  <a:off x="6297699" y="2320300"/>
                  <a:ext cx="2988745" cy="853200"/>
                </a:xfrm>
                <a:prstGeom prst="roundRect">
                  <a:avLst>
                    <a:gd name="adj" fmla="val 3905"/>
                  </a:avLst>
                </a:prstGeom>
                <a:solidFill>
                  <a:srgbClr val="F4F3F5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3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r>
                    <a:rPr lang="en-GB" sz="1200" dirty="0" err="1">
                      <a:solidFill>
                        <a:srgbClr val="B735C4"/>
                      </a:solidFill>
                    </a:rPr>
                    <a:t>Catalog</a:t>
                  </a:r>
                  <a:r>
                    <a:rPr lang="en-GB" sz="1200" dirty="0">
                      <a:solidFill>
                        <a:srgbClr val="B735C4"/>
                      </a:solidFill>
                    </a:rPr>
                    <a:t> Service</a:t>
                  </a:r>
                </a:p>
              </p:txBody>
            </p:sp>
            <p:sp>
              <p:nvSpPr>
                <p:cNvPr id="28" name="Rectangle: Rounded Corners 27">
                  <a:extLst>
                    <a:ext uri="{FF2B5EF4-FFF2-40B4-BE49-F238E27FC236}">
                      <a16:creationId xmlns:a16="http://schemas.microsoft.com/office/drawing/2014/main" id="{B2717C1B-B01C-E338-BB6A-3C6501423BD2}"/>
                    </a:ext>
                  </a:extLst>
                </p:cNvPr>
                <p:cNvSpPr/>
                <p:nvPr/>
              </p:nvSpPr>
              <p:spPr>
                <a:xfrm>
                  <a:off x="6429139" y="2642440"/>
                  <a:ext cx="1863675" cy="307777"/>
                </a:xfrm>
                <a:prstGeom prst="roundRect">
                  <a:avLst>
                    <a:gd name="adj" fmla="val 19043"/>
                  </a:avLst>
                </a:prstGeom>
                <a:gradFill flip="none" rotWithShape="1"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1200" dirty="0" err="1">
                      <a:latin typeface="Aptos Display" panose="020B0004020202020204" pitchFamily="34" charset="0"/>
                    </a:rPr>
                    <a:t>Catalog</a:t>
                  </a:r>
                  <a:r>
                    <a:rPr lang="en-GB" sz="1200" dirty="0">
                      <a:latin typeface="Aptos Display" panose="020B0004020202020204" pitchFamily="34" charset="0"/>
                    </a:rPr>
                    <a:t> API</a:t>
                  </a:r>
                  <a:endParaRPr lang="en-GB" sz="1050" dirty="0">
                    <a:latin typeface="Aptos Display" panose="020B0004020202020204" pitchFamily="34" charset="0"/>
                  </a:endParaRPr>
                </a:p>
              </p:txBody>
            </p:sp>
            <p:grpSp>
              <p:nvGrpSpPr>
                <p:cNvPr id="29" name="Graphic 47" descr="Database with solid fill">
                  <a:extLst>
                    <a:ext uri="{FF2B5EF4-FFF2-40B4-BE49-F238E27FC236}">
                      <a16:creationId xmlns:a16="http://schemas.microsoft.com/office/drawing/2014/main" id="{DB3CB1D6-8DF9-B413-3DBB-D319DB4F5B30}"/>
                    </a:ext>
                  </a:extLst>
                </p:cNvPr>
                <p:cNvGrpSpPr/>
                <p:nvPr/>
              </p:nvGrpSpPr>
              <p:grpSpPr>
                <a:xfrm>
                  <a:off x="8787647" y="2553787"/>
                  <a:ext cx="325562" cy="441834"/>
                  <a:chOff x="9322260" y="2763401"/>
                  <a:chExt cx="533400" cy="723900"/>
                </a:xfrm>
                <a:solidFill>
                  <a:srgbClr val="000000"/>
                </a:solidFill>
              </p:grpSpPr>
              <p:sp>
                <p:nvSpPr>
                  <p:cNvPr id="31" name="Freeform: Shape 30">
                    <a:extLst>
                      <a:ext uri="{FF2B5EF4-FFF2-40B4-BE49-F238E27FC236}">
                        <a16:creationId xmlns:a16="http://schemas.microsoft.com/office/drawing/2014/main" id="{787E22D0-4EA3-15AB-0BEE-E1362310FF5B}"/>
                      </a:ext>
                    </a:extLst>
                  </p:cNvPr>
                  <p:cNvSpPr/>
                  <p:nvPr/>
                </p:nvSpPr>
                <p:spPr>
                  <a:xfrm>
                    <a:off x="9322260" y="2763401"/>
                    <a:ext cx="533400" cy="152400"/>
                  </a:xfrm>
                  <a:custGeom>
                    <a:avLst/>
                    <a:gdLst>
                      <a:gd name="connsiteX0" fmla="*/ 533400 w 533400"/>
                      <a:gd name="connsiteY0" fmla="*/ 76200 h 152400"/>
                      <a:gd name="connsiteX1" fmla="*/ 266700 w 533400"/>
                      <a:gd name="connsiteY1" fmla="*/ 152400 h 152400"/>
                      <a:gd name="connsiteX2" fmla="*/ 0 w 533400"/>
                      <a:gd name="connsiteY2" fmla="*/ 76200 h 152400"/>
                      <a:gd name="connsiteX3" fmla="*/ 266700 w 533400"/>
                      <a:gd name="connsiteY3" fmla="*/ 0 h 152400"/>
                      <a:gd name="connsiteX4" fmla="*/ 533400 w 533400"/>
                      <a:gd name="connsiteY4" fmla="*/ 76200 h 152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33400" h="152400">
                        <a:moveTo>
                          <a:pt x="533400" y="76200"/>
                        </a:moveTo>
                        <a:cubicBezTo>
                          <a:pt x="533400" y="118284"/>
                          <a:pt x="413994" y="152400"/>
                          <a:pt x="266700" y="152400"/>
                        </a:cubicBezTo>
                        <a:cubicBezTo>
                          <a:pt x="119406" y="152400"/>
                          <a:pt x="0" y="118284"/>
                          <a:pt x="0" y="76200"/>
                        </a:cubicBezTo>
                        <a:cubicBezTo>
                          <a:pt x="0" y="34116"/>
                          <a:pt x="119406" y="0"/>
                          <a:pt x="266700" y="0"/>
                        </a:cubicBezTo>
                        <a:cubicBezTo>
                          <a:pt x="413994" y="0"/>
                          <a:pt x="533400" y="34116"/>
                          <a:pt x="533400" y="7620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21000">
                        <a:srgbClr val="3604DB"/>
                      </a:gs>
                      <a:gs pos="100000">
                        <a:srgbClr val="B735C4"/>
                      </a:gs>
                    </a:gsLst>
                    <a:lin ang="0" scaled="1"/>
                    <a:tileRect/>
                  </a:gra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200">
                      <a:solidFill>
                        <a:schemeClr val="lt1"/>
                      </a:solidFill>
                      <a:latin typeface="Aptos Display" panose="020B0004020202020204" pitchFamily="34" charset="0"/>
                    </a:endParaRPr>
                  </a:p>
                </p:txBody>
              </p:sp>
              <p:sp>
                <p:nvSpPr>
                  <p:cNvPr id="32" name="Freeform: Shape 31">
                    <a:extLst>
                      <a:ext uri="{FF2B5EF4-FFF2-40B4-BE49-F238E27FC236}">
                        <a16:creationId xmlns:a16="http://schemas.microsoft.com/office/drawing/2014/main" id="{6A34AAB1-1151-377C-C004-B6ECB3B94F35}"/>
                      </a:ext>
                    </a:extLst>
                  </p:cNvPr>
                  <p:cNvSpPr/>
                  <p:nvPr/>
                </p:nvSpPr>
                <p:spPr>
                  <a:xfrm>
                    <a:off x="9322260" y="2877701"/>
                    <a:ext cx="533400" cy="228600"/>
                  </a:xfrm>
                  <a:custGeom>
                    <a:avLst/>
                    <a:gdLst>
                      <a:gd name="connsiteX0" fmla="*/ 457200 w 533400"/>
                      <a:gd name="connsiteY0" fmla="*/ 152400 h 228600"/>
                      <a:gd name="connsiteX1" fmla="*/ 438150 w 533400"/>
                      <a:gd name="connsiteY1" fmla="*/ 133350 h 228600"/>
                      <a:gd name="connsiteX2" fmla="*/ 457200 w 533400"/>
                      <a:gd name="connsiteY2" fmla="*/ 114300 h 228600"/>
                      <a:gd name="connsiteX3" fmla="*/ 476250 w 533400"/>
                      <a:gd name="connsiteY3" fmla="*/ 133350 h 228600"/>
                      <a:gd name="connsiteX4" fmla="*/ 457200 w 533400"/>
                      <a:gd name="connsiteY4" fmla="*/ 152400 h 228600"/>
                      <a:gd name="connsiteX5" fmla="*/ 266700 w 533400"/>
                      <a:gd name="connsiteY5" fmla="*/ 76200 h 228600"/>
                      <a:gd name="connsiteX6" fmla="*/ 0 w 533400"/>
                      <a:gd name="connsiteY6" fmla="*/ 0 h 228600"/>
                      <a:gd name="connsiteX7" fmla="*/ 0 w 533400"/>
                      <a:gd name="connsiteY7" fmla="*/ 152400 h 228600"/>
                      <a:gd name="connsiteX8" fmla="*/ 266700 w 533400"/>
                      <a:gd name="connsiteY8" fmla="*/ 228600 h 228600"/>
                      <a:gd name="connsiteX9" fmla="*/ 533400 w 533400"/>
                      <a:gd name="connsiteY9" fmla="*/ 152400 h 228600"/>
                      <a:gd name="connsiteX10" fmla="*/ 533400 w 533400"/>
                      <a:gd name="connsiteY10" fmla="*/ 0 h 228600"/>
                      <a:gd name="connsiteX11" fmla="*/ 266700 w 533400"/>
                      <a:gd name="connsiteY11" fmla="*/ 76200 h 2286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533400" h="228600">
                        <a:moveTo>
                          <a:pt x="457200" y="152400"/>
                        </a:moveTo>
                        <a:cubicBezTo>
                          <a:pt x="445770" y="152400"/>
                          <a:pt x="438150" y="144780"/>
                          <a:pt x="438150" y="133350"/>
                        </a:cubicBezTo>
                        <a:cubicBezTo>
                          <a:pt x="438150" y="121920"/>
                          <a:pt x="445770" y="114300"/>
                          <a:pt x="457200" y="114300"/>
                        </a:cubicBezTo>
                        <a:cubicBezTo>
                          <a:pt x="468630" y="114300"/>
                          <a:pt x="476250" y="121920"/>
                          <a:pt x="476250" y="133350"/>
                        </a:cubicBezTo>
                        <a:cubicBezTo>
                          <a:pt x="476250" y="144780"/>
                          <a:pt x="468630" y="152400"/>
                          <a:pt x="457200" y="152400"/>
                        </a:cubicBezTo>
                        <a:close/>
                        <a:moveTo>
                          <a:pt x="266700" y="76200"/>
                        </a:moveTo>
                        <a:cubicBezTo>
                          <a:pt x="120015" y="76200"/>
                          <a:pt x="0" y="41910"/>
                          <a:pt x="0" y="0"/>
                        </a:cubicBezTo>
                        <a:lnTo>
                          <a:pt x="0" y="152400"/>
                        </a:lnTo>
                        <a:cubicBezTo>
                          <a:pt x="0" y="194310"/>
                          <a:pt x="120015" y="228600"/>
                          <a:pt x="266700" y="228600"/>
                        </a:cubicBezTo>
                        <a:cubicBezTo>
                          <a:pt x="413385" y="228600"/>
                          <a:pt x="533400" y="194310"/>
                          <a:pt x="533400" y="152400"/>
                        </a:cubicBezTo>
                        <a:lnTo>
                          <a:pt x="533400" y="0"/>
                        </a:lnTo>
                        <a:cubicBezTo>
                          <a:pt x="533400" y="41910"/>
                          <a:pt x="413385" y="76200"/>
                          <a:pt x="266700" y="7620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21000">
                        <a:srgbClr val="3604DB"/>
                      </a:gs>
                      <a:gs pos="100000">
                        <a:srgbClr val="B735C4"/>
                      </a:gs>
                    </a:gsLst>
                    <a:lin ang="0" scaled="1"/>
                    <a:tileRect/>
                  </a:gra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200">
                      <a:solidFill>
                        <a:schemeClr val="lt1"/>
                      </a:solidFill>
                      <a:latin typeface="Aptos Display" panose="020B0004020202020204" pitchFamily="34" charset="0"/>
                    </a:endParaRPr>
                  </a:p>
                </p:txBody>
              </p:sp>
              <p:sp>
                <p:nvSpPr>
                  <p:cNvPr id="33" name="Freeform: Shape 32">
                    <a:extLst>
                      <a:ext uri="{FF2B5EF4-FFF2-40B4-BE49-F238E27FC236}">
                        <a16:creationId xmlns:a16="http://schemas.microsoft.com/office/drawing/2014/main" id="{9D451723-5629-8307-3812-AD5A76CD8943}"/>
                      </a:ext>
                    </a:extLst>
                  </p:cNvPr>
                  <p:cNvSpPr/>
                  <p:nvPr/>
                </p:nvSpPr>
                <p:spPr>
                  <a:xfrm>
                    <a:off x="9322260" y="3068201"/>
                    <a:ext cx="533400" cy="228600"/>
                  </a:xfrm>
                  <a:custGeom>
                    <a:avLst/>
                    <a:gdLst>
                      <a:gd name="connsiteX0" fmla="*/ 457200 w 533400"/>
                      <a:gd name="connsiteY0" fmla="*/ 152400 h 228600"/>
                      <a:gd name="connsiteX1" fmla="*/ 438150 w 533400"/>
                      <a:gd name="connsiteY1" fmla="*/ 133350 h 228600"/>
                      <a:gd name="connsiteX2" fmla="*/ 457200 w 533400"/>
                      <a:gd name="connsiteY2" fmla="*/ 114300 h 228600"/>
                      <a:gd name="connsiteX3" fmla="*/ 476250 w 533400"/>
                      <a:gd name="connsiteY3" fmla="*/ 133350 h 228600"/>
                      <a:gd name="connsiteX4" fmla="*/ 457200 w 533400"/>
                      <a:gd name="connsiteY4" fmla="*/ 152400 h 228600"/>
                      <a:gd name="connsiteX5" fmla="*/ 266700 w 533400"/>
                      <a:gd name="connsiteY5" fmla="*/ 76200 h 228600"/>
                      <a:gd name="connsiteX6" fmla="*/ 0 w 533400"/>
                      <a:gd name="connsiteY6" fmla="*/ 0 h 228600"/>
                      <a:gd name="connsiteX7" fmla="*/ 0 w 533400"/>
                      <a:gd name="connsiteY7" fmla="*/ 152400 h 228600"/>
                      <a:gd name="connsiteX8" fmla="*/ 266700 w 533400"/>
                      <a:gd name="connsiteY8" fmla="*/ 228600 h 228600"/>
                      <a:gd name="connsiteX9" fmla="*/ 533400 w 533400"/>
                      <a:gd name="connsiteY9" fmla="*/ 152400 h 228600"/>
                      <a:gd name="connsiteX10" fmla="*/ 533400 w 533400"/>
                      <a:gd name="connsiteY10" fmla="*/ 0 h 228600"/>
                      <a:gd name="connsiteX11" fmla="*/ 266700 w 533400"/>
                      <a:gd name="connsiteY11" fmla="*/ 76200 h 2286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533400" h="228600">
                        <a:moveTo>
                          <a:pt x="457200" y="152400"/>
                        </a:moveTo>
                        <a:cubicBezTo>
                          <a:pt x="445770" y="152400"/>
                          <a:pt x="438150" y="144780"/>
                          <a:pt x="438150" y="133350"/>
                        </a:cubicBezTo>
                        <a:cubicBezTo>
                          <a:pt x="438150" y="121920"/>
                          <a:pt x="445770" y="114300"/>
                          <a:pt x="457200" y="114300"/>
                        </a:cubicBezTo>
                        <a:cubicBezTo>
                          <a:pt x="468630" y="114300"/>
                          <a:pt x="476250" y="121920"/>
                          <a:pt x="476250" y="133350"/>
                        </a:cubicBezTo>
                        <a:cubicBezTo>
                          <a:pt x="476250" y="144780"/>
                          <a:pt x="468630" y="152400"/>
                          <a:pt x="457200" y="152400"/>
                        </a:cubicBezTo>
                        <a:close/>
                        <a:moveTo>
                          <a:pt x="266700" y="76200"/>
                        </a:moveTo>
                        <a:cubicBezTo>
                          <a:pt x="120015" y="76200"/>
                          <a:pt x="0" y="41910"/>
                          <a:pt x="0" y="0"/>
                        </a:cubicBezTo>
                        <a:lnTo>
                          <a:pt x="0" y="152400"/>
                        </a:lnTo>
                        <a:cubicBezTo>
                          <a:pt x="0" y="194310"/>
                          <a:pt x="120015" y="228600"/>
                          <a:pt x="266700" y="228600"/>
                        </a:cubicBezTo>
                        <a:cubicBezTo>
                          <a:pt x="413385" y="228600"/>
                          <a:pt x="533400" y="194310"/>
                          <a:pt x="533400" y="152400"/>
                        </a:cubicBezTo>
                        <a:lnTo>
                          <a:pt x="533400" y="0"/>
                        </a:lnTo>
                        <a:cubicBezTo>
                          <a:pt x="533400" y="41910"/>
                          <a:pt x="413385" y="76200"/>
                          <a:pt x="266700" y="7620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21000">
                        <a:srgbClr val="3604DB"/>
                      </a:gs>
                      <a:gs pos="100000">
                        <a:srgbClr val="B735C4"/>
                      </a:gs>
                    </a:gsLst>
                    <a:lin ang="0" scaled="1"/>
                    <a:tileRect/>
                  </a:gra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200">
                      <a:solidFill>
                        <a:schemeClr val="lt1"/>
                      </a:solidFill>
                      <a:latin typeface="Aptos Display" panose="020B0004020202020204" pitchFamily="34" charset="0"/>
                    </a:endParaRPr>
                  </a:p>
                </p:txBody>
              </p:sp>
              <p:sp>
                <p:nvSpPr>
                  <p:cNvPr id="34" name="Freeform: Shape 33">
                    <a:extLst>
                      <a:ext uri="{FF2B5EF4-FFF2-40B4-BE49-F238E27FC236}">
                        <a16:creationId xmlns:a16="http://schemas.microsoft.com/office/drawing/2014/main" id="{38CAB42A-23B9-BF51-8007-5D3797A8F294}"/>
                      </a:ext>
                    </a:extLst>
                  </p:cNvPr>
                  <p:cNvSpPr/>
                  <p:nvPr/>
                </p:nvSpPr>
                <p:spPr>
                  <a:xfrm>
                    <a:off x="9322260" y="3258701"/>
                    <a:ext cx="533400" cy="228600"/>
                  </a:xfrm>
                  <a:custGeom>
                    <a:avLst/>
                    <a:gdLst>
                      <a:gd name="connsiteX0" fmla="*/ 457200 w 533400"/>
                      <a:gd name="connsiteY0" fmla="*/ 152400 h 228600"/>
                      <a:gd name="connsiteX1" fmla="*/ 438150 w 533400"/>
                      <a:gd name="connsiteY1" fmla="*/ 133350 h 228600"/>
                      <a:gd name="connsiteX2" fmla="*/ 457200 w 533400"/>
                      <a:gd name="connsiteY2" fmla="*/ 114300 h 228600"/>
                      <a:gd name="connsiteX3" fmla="*/ 476250 w 533400"/>
                      <a:gd name="connsiteY3" fmla="*/ 133350 h 228600"/>
                      <a:gd name="connsiteX4" fmla="*/ 457200 w 533400"/>
                      <a:gd name="connsiteY4" fmla="*/ 152400 h 228600"/>
                      <a:gd name="connsiteX5" fmla="*/ 266700 w 533400"/>
                      <a:gd name="connsiteY5" fmla="*/ 76200 h 228600"/>
                      <a:gd name="connsiteX6" fmla="*/ 0 w 533400"/>
                      <a:gd name="connsiteY6" fmla="*/ 0 h 228600"/>
                      <a:gd name="connsiteX7" fmla="*/ 0 w 533400"/>
                      <a:gd name="connsiteY7" fmla="*/ 152400 h 228600"/>
                      <a:gd name="connsiteX8" fmla="*/ 266700 w 533400"/>
                      <a:gd name="connsiteY8" fmla="*/ 228600 h 228600"/>
                      <a:gd name="connsiteX9" fmla="*/ 533400 w 533400"/>
                      <a:gd name="connsiteY9" fmla="*/ 152400 h 228600"/>
                      <a:gd name="connsiteX10" fmla="*/ 533400 w 533400"/>
                      <a:gd name="connsiteY10" fmla="*/ 0 h 228600"/>
                      <a:gd name="connsiteX11" fmla="*/ 266700 w 533400"/>
                      <a:gd name="connsiteY11" fmla="*/ 76200 h 2286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533400" h="228600">
                        <a:moveTo>
                          <a:pt x="457200" y="152400"/>
                        </a:moveTo>
                        <a:cubicBezTo>
                          <a:pt x="445770" y="152400"/>
                          <a:pt x="438150" y="144780"/>
                          <a:pt x="438150" y="133350"/>
                        </a:cubicBezTo>
                        <a:cubicBezTo>
                          <a:pt x="438150" y="121920"/>
                          <a:pt x="445770" y="114300"/>
                          <a:pt x="457200" y="114300"/>
                        </a:cubicBezTo>
                        <a:cubicBezTo>
                          <a:pt x="468630" y="114300"/>
                          <a:pt x="476250" y="121920"/>
                          <a:pt x="476250" y="133350"/>
                        </a:cubicBezTo>
                        <a:cubicBezTo>
                          <a:pt x="476250" y="144780"/>
                          <a:pt x="468630" y="152400"/>
                          <a:pt x="457200" y="152400"/>
                        </a:cubicBezTo>
                        <a:close/>
                        <a:moveTo>
                          <a:pt x="266700" y="76200"/>
                        </a:moveTo>
                        <a:cubicBezTo>
                          <a:pt x="120015" y="76200"/>
                          <a:pt x="0" y="41910"/>
                          <a:pt x="0" y="0"/>
                        </a:cubicBezTo>
                        <a:lnTo>
                          <a:pt x="0" y="152400"/>
                        </a:lnTo>
                        <a:cubicBezTo>
                          <a:pt x="0" y="194310"/>
                          <a:pt x="120015" y="228600"/>
                          <a:pt x="266700" y="228600"/>
                        </a:cubicBezTo>
                        <a:cubicBezTo>
                          <a:pt x="413385" y="228600"/>
                          <a:pt x="533400" y="194310"/>
                          <a:pt x="533400" y="152400"/>
                        </a:cubicBezTo>
                        <a:lnTo>
                          <a:pt x="533400" y="0"/>
                        </a:lnTo>
                        <a:cubicBezTo>
                          <a:pt x="533400" y="41910"/>
                          <a:pt x="413385" y="76200"/>
                          <a:pt x="266700" y="7620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21000">
                        <a:srgbClr val="3604DB"/>
                      </a:gs>
                      <a:gs pos="100000">
                        <a:srgbClr val="B735C4"/>
                      </a:gs>
                    </a:gsLst>
                    <a:lin ang="0" scaled="1"/>
                    <a:tileRect/>
                  </a:gra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200">
                      <a:solidFill>
                        <a:schemeClr val="lt1"/>
                      </a:solidFill>
                      <a:latin typeface="Aptos Display" panose="020B0004020202020204" pitchFamily="34" charset="0"/>
                    </a:endParaRPr>
                  </a:p>
                </p:txBody>
              </p:sp>
            </p:grpSp>
            <p:cxnSp>
              <p:nvCxnSpPr>
                <p:cNvPr id="30" name="Straight Arrow Connector 29">
                  <a:extLst>
                    <a:ext uri="{FF2B5EF4-FFF2-40B4-BE49-F238E27FC236}">
                      <a16:creationId xmlns:a16="http://schemas.microsoft.com/office/drawing/2014/main" id="{FC784003-E8B2-08D3-CA8A-00862C1CE3AE}"/>
                    </a:ext>
                  </a:extLst>
                </p:cNvPr>
                <p:cNvCxnSpPr/>
                <p:nvPr/>
              </p:nvCxnSpPr>
              <p:spPr>
                <a:xfrm flipV="1">
                  <a:off x="8269354" y="2796327"/>
                  <a:ext cx="491794" cy="1"/>
                </a:xfrm>
                <a:prstGeom prst="straightConnector1">
                  <a:avLst/>
                </a:prstGeom>
                <a:ln>
                  <a:solidFill>
                    <a:srgbClr val="B735C4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097084CA-E63B-2554-758D-AB374A865B00}"/>
                  </a:ext>
                </a:extLst>
              </p:cNvPr>
              <p:cNvGrpSpPr/>
              <p:nvPr/>
            </p:nvGrpSpPr>
            <p:grpSpPr>
              <a:xfrm>
                <a:off x="6096000" y="1927069"/>
                <a:ext cx="2988745" cy="1015487"/>
                <a:chOff x="6297699" y="3500309"/>
                <a:chExt cx="2988745" cy="1015487"/>
              </a:xfrm>
            </p:grpSpPr>
            <p:sp>
              <p:nvSpPr>
                <p:cNvPr id="36" name="Rectangle: Rounded Corners 35">
                  <a:extLst>
                    <a:ext uri="{FF2B5EF4-FFF2-40B4-BE49-F238E27FC236}">
                      <a16:creationId xmlns:a16="http://schemas.microsoft.com/office/drawing/2014/main" id="{E9F9B1F3-747D-0971-7D1D-99030D841F85}"/>
                    </a:ext>
                  </a:extLst>
                </p:cNvPr>
                <p:cNvSpPr/>
                <p:nvPr/>
              </p:nvSpPr>
              <p:spPr>
                <a:xfrm>
                  <a:off x="6297699" y="3500309"/>
                  <a:ext cx="2988745" cy="1015487"/>
                </a:xfrm>
                <a:prstGeom prst="roundRect">
                  <a:avLst>
                    <a:gd name="adj" fmla="val 3905"/>
                  </a:avLst>
                </a:prstGeom>
                <a:solidFill>
                  <a:srgbClr val="F4F3F5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3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r>
                    <a:rPr lang="en-GB" sz="1200" dirty="0">
                      <a:solidFill>
                        <a:srgbClr val="B735C4"/>
                      </a:solidFill>
                    </a:rPr>
                    <a:t>Ordering Service</a:t>
                  </a:r>
                </a:p>
              </p:txBody>
            </p:sp>
            <p:sp>
              <p:nvSpPr>
                <p:cNvPr id="37" name="Rectangle: Rounded Corners 36">
                  <a:extLst>
                    <a:ext uri="{FF2B5EF4-FFF2-40B4-BE49-F238E27FC236}">
                      <a16:creationId xmlns:a16="http://schemas.microsoft.com/office/drawing/2014/main" id="{B201DD6C-4C39-600A-A8C4-4C5563526F48}"/>
                    </a:ext>
                  </a:extLst>
                </p:cNvPr>
                <p:cNvSpPr/>
                <p:nvPr/>
              </p:nvSpPr>
              <p:spPr>
                <a:xfrm>
                  <a:off x="6429140" y="3815098"/>
                  <a:ext cx="1863675" cy="307777"/>
                </a:xfrm>
                <a:prstGeom prst="roundRect">
                  <a:avLst>
                    <a:gd name="adj" fmla="val 19043"/>
                  </a:avLst>
                </a:prstGeom>
                <a:gradFill flip="none" rotWithShape="1"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1200" dirty="0">
                      <a:latin typeface="Aptos Display" panose="020B0004020202020204" pitchFamily="34" charset="0"/>
                    </a:rPr>
                    <a:t>Ordering API</a:t>
                  </a:r>
                  <a:endParaRPr lang="en-GB" sz="1050" dirty="0">
                    <a:latin typeface="Aptos Display" panose="020B0004020202020204" pitchFamily="34" charset="0"/>
                  </a:endParaRPr>
                </a:p>
              </p:txBody>
            </p:sp>
            <p:grpSp>
              <p:nvGrpSpPr>
                <p:cNvPr id="38" name="Graphic 47" descr="Database with solid fill">
                  <a:extLst>
                    <a:ext uri="{FF2B5EF4-FFF2-40B4-BE49-F238E27FC236}">
                      <a16:creationId xmlns:a16="http://schemas.microsoft.com/office/drawing/2014/main" id="{01E1D88E-1D2E-036D-B8D2-8EBB83470FAA}"/>
                    </a:ext>
                  </a:extLst>
                </p:cNvPr>
                <p:cNvGrpSpPr/>
                <p:nvPr/>
              </p:nvGrpSpPr>
              <p:grpSpPr>
                <a:xfrm>
                  <a:off x="8787647" y="3860712"/>
                  <a:ext cx="325562" cy="441834"/>
                  <a:chOff x="9322260" y="2763401"/>
                  <a:chExt cx="533400" cy="723900"/>
                </a:xfrm>
                <a:solidFill>
                  <a:srgbClr val="000000"/>
                </a:solidFill>
              </p:grpSpPr>
              <p:sp>
                <p:nvSpPr>
                  <p:cNvPr id="42" name="Freeform: Shape 41">
                    <a:extLst>
                      <a:ext uri="{FF2B5EF4-FFF2-40B4-BE49-F238E27FC236}">
                        <a16:creationId xmlns:a16="http://schemas.microsoft.com/office/drawing/2014/main" id="{78B87775-A51A-9D97-EE46-70D8B3FF1359}"/>
                      </a:ext>
                    </a:extLst>
                  </p:cNvPr>
                  <p:cNvSpPr/>
                  <p:nvPr/>
                </p:nvSpPr>
                <p:spPr>
                  <a:xfrm>
                    <a:off x="9322260" y="2763401"/>
                    <a:ext cx="533400" cy="152400"/>
                  </a:xfrm>
                  <a:custGeom>
                    <a:avLst/>
                    <a:gdLst>
                      <a:gd name="connsiteX0" fmla="*/ 533400 w 533400"/>
                      <a:gd name="connsiteY0" fmla="*/ 76200 h 152400"/>
                      <a:gd name="connsiteX1" fmla="*/ 266700 w 533400"/>
                      <a:gd name="connsiteY1" fmla="*/ 152400 h 152400"/>
                      <a:gd name="connsiteX2" fmla="*/ 0 w 533400"/>
                      <a:gd name="connsiteY2" fmla="*/ 76200 h 152400"/>
                      <a:gd name="connsiteX3" fmla="*/ 266700 w 533400"/>
                      <a:gd name="connsiteY3" fmla="*/ 0 h 152400"/>
                      <a:gd name="connsiteX4" fmla="*/ 533400 w 533400"/>
                      <a:gd name="connsiteY4" fmla="*/ 76200 h 152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33400" h="152400">
                        <a:moveTo>
                          <a:pt x="533400" y="76200"/>
                        </a:moveTo>
                        <a:cubicBezTo>
                          <a:pt x="533400" y="118284"/>
                          <a:pt x="413994" y="152400"/>
                          <a:pt x="266700" y="152400"/>
                        </a:cubicBezTo>
                        <a:cubicBezTo>
                          <a:pt x="119406" y="152400"/>
                          <a:pt x="0" y="118284"/>
                          <a:pt x="0" y="76200"/>
                        </a:cubicBezTo>
                        <a:cubicBezTo>
                          <a:pt x="0" y="34116"/>
                          <a:pt x="119406" y="0"/>
                          <a:pt x="266700" y="0"/>
                        </a:cubicBezTo>
                        <a:cubicBezTo>
                          <a:pt x="413994" y="0"/>
                          <a:pt x="533400" y="34116"/>
                          <a:pt x="533400" y="7620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21000">
                        <a:srgbClr val="3604DB"/>
                      </a:gs>
                      <a:gs pos="100000">
                        <a:srgbClr val="B735C4"/>
                      </a:gs>
                    </a:gsLst>
                    <a:lin ang="0" scaled="1"/>
                    <a:tileRect/>
                  </a:gra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200">
                      <a:solidFill>
                        <a:schemeClr val="lt1"/>
                      </a:solidFill>
                      <a:latin typeface="Aptos Display" panose="020B0004020202020204" pitchFamily="34" charset="0"/>
                    </a:endParaRPr>
                  </a:p>
                </p:txBody>
              </p:sp>
              <p:sp>
                <p:nvSpPr>
                  <p:cNvPr id="43" name="Freeform: Shape 42">
                    <a:extLst>
                      <a:ext uri="{FF2B5EF4-FFF2-40B4-BE49-F238E27FC236}">
                        <a16:creationId xmlns:a16="http://schemas.microsoft.com/office/drawing/2014/main" id="{82738F3C-11BD-60BF-599B-1046875E2A49}"/>
                      </a:ext>
                    </a:extLst>
                  </p:cNvPr>
                  <p:cNvSpPr/>
                  <p:nvPr/>
                </p:nvSpPr>
                <p:spPr>
                  <a:xfrm>
                    <a:off x="9322260" y="2877701"/>
                    <a:ext cx="533400" cy="228600"/>
                  </a:xfrm>
                  <a:custGeom>
                    <a:avLst/>
                    <a:gdLst>
                      <a:gd name="connsiteX0" fmla="*/ 457200 w 533400"/>
                      <a:gd name="connsiteY0" fmla="*/ 152400 h 228600"/>
                      <a:gd name="connsiteX1" fmla="*/ 438150 w 533400"/>
                      <a:gd name="connsiteY1" fmla="*/ 133350 h 228600"/>
                      <a:gd name="connsiteX2" fmla="*/ 457200 w 533400"/>
                      <a:gd name="connsiteY2" fmla="*/ 114300 h 228600"/>
                      <a:gd name="connsiteX3" fmla="*/ 476250 w 533400"/>
                      <a:gd name="connsiteY3" fmla="*/ 133350 h 228600"/>
                      <a:gd name="connsiteX4" fmla="*/ 457200 w 533400"/>
                      <a:gd name="connsiteY4" fmla="*/ 152400 h 228600"/>
                      <a:gd name="connsiteX5" fmla="*/ 266700 w 533400"/>
                      <a:gd name="connsiteY5" fmla="*/ 76200 h 228600"/>
                      <a:gd name="connsiteX6" fmla="*/ 0 w 533400"/>
                      <a:gd name="connsiteY6" fmla="*/ 0 h 228600"/>
                      <a:gd name="connsiteX7" fmla="*/ 0 w 533400"/>
                      <a:gd name="connsiteY7" fmla="*/ 152400 h 228600"/>
                      <a:gd name="connsiteX8" fmla="*/ 266700 w 533400"/>
                      <a:gd name="connsiteY8" fmla="*/ 228600 h 228600"/>
                      <a:gd name="connsiteX9" fmla="*/ 533400 w 533400"/>
                      <a:gd name="connsiteY9" fmla="*/ 152400 h 228600"/>
                      <a:gd name="connsiteX10" fmla="*/ 533400 w 533400"/>
                      <a:gd name="connsiteY10" fmla="*/ 0 h 228600"/>
                      <a:gd name="connsiteX11" fmla="*/ 266700 w 533400"/>
                      <a:gd name="connsiteY11" fmla="*/ 76200 h 2286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533400" h="228600">
                        <a:moveTo>
                          <a:pt x="457200" y="152400"/>
                        </a:moveTo>
                        <a:cubicBezTo>
                          <a:pt x="445770" y="152400"/>
                          <a:pt x="438150" y="144780"/>
                          <a:pt x="438150" y="133350"/>
                        </a:cubicBezTo>
                        <a:cubicBezTo>
                          <a:pt x="438150" y="121920"/>
                          <a:pt x="445770" y="114300"/>
                          <a:pt x="457200" y="114300"/>
                        </a:cubicBezTo>
                        <a:cubicBezTo>
                          <a:pt x="468630" y="114300"/>
                          <a:pt x="476250" y="121920"/>
                          <a:pt x="476250" y="133350"/>
                        </a:cubicBezTo>
                        <a:cubicBezTo>
                          <a:pt x="476250" y="144780"/>
                          <a:pt x="468630" y="152400"/>
                          <a:pt x="457200" y="152400"/>
                        </a:cubicBezTo>
                        <a:close/>
                        <a:moveTo>
                          <a:pt x="266700" y="76200"/>
                        </a:moveTo>
                        <a:cubicBezTo>
                          <a:pt x="120015" y="76200"/>
                          <a:pt x="0" y="41910"/>
                          <a:pt x="0" y="0"/>
                        </a:cubicBezTo>
                        <a:lnTo>
                          <a:pt x="0" y="152400"/>
                        </a:lnTo>
                        <a:cubicBezTo>
                          <a:pt x="0" y="194310"/>
                          <a:pt x="120015" y="228600"/>
                          <a:pt x="266700" y="228600"/>
                        </a:cubicBezTo>
                        <a:cubicBezTo>
                          <a:pt x="413385" y="228600"/>
                          <a:pt x="533400" y="194310"/>
                          <a:pt x="533400" y="152400"/>
                        </a:cubicBezTo>
                        <a:lnTo>
                          <a:pt x="533400" y="0"/>
                        </a:lnTo>
                        <a:cubicBezTo>
                          <a:pt x="533400" y="41910"/>
                          <a:pt x="413385" y="76200"/>
                          <a:pt x="266700" y="7620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21000">
                        <a:srgbClr val="3604DB"/>
                      </a:gs>
                      <a:gs pos="100000">
                        <a:srgbClr val="B735C4"/>
                      </a:gs>
                    </a:gsLst>
                    <a:lin ang="0" scaled="1"/>
                    <a:tileRect/>
                  </a:gra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200">
                      <a:solidFill>
                        <a:schemeClr val="lt1"/>
                      </a:solidFill>
                      <a:latin typeface="Aptos Display" panose="020B0004020202020204" pitchFamily="34" charset="0"/>
                    </a:endParaRPr>
                  </a:p>
                </p:txBody>
              </p:sp>
              <p:sp>
                <p:nvSpPr>
                  <p:cNvPr id="44" name="Freeform: Shape 43">
                    <a:extLst>
                      <a:ext uri="{FF2B5EF4-FFF2-40B4-BE49-F238E27FC236}">
                        <a16:creationId xmlns:a16="http://schemas.microsoft.com/office/drawing/2014/main" id="{26A90D8F-B6E5-53F1-C66B-58A85EDF5D0E}"/>
                      </a:ext>
                    </a:extLst>
                  </p:cNvPr>
                  <p:cNvSpPr/>
                  <p:nvPr/>
                </p:nvSpPr>
                <p:spPr>
                  <a:xfrm>
                    <a:off x="9322260" y="3068201"/>
                    <a:ext cx="533400" cy="228600"/>
                  </a:xfrm>
                  <a:custGeom>
                    <a:avLst/>
                    <a:gdLst>
                      <a:gd name="connsiteX0" fmla="*/ 457200 w 533400"/>
                      <a:gd name="connsiteY0" fmla="*/ 152400 h 228600"/>
                      <a:gd name="connsiteX1" fmla="*/ 438150 w 533400"/>
                      <a:gd name="connsiteY1" fmla="*/ 133350 h 228600"/>
                      <a:gd name="connsiteX2" fmla="*/ 457200 w 533400"/>
                      <a:gd name="connsiteY2" fmla="*/ 114300 h 228600"/>
                      <a:gd name="connsiteX3" fmla="*/ 476250 w 533400"/>
                      <a:gd name="connsiteY3" fmla="*/ 133350 h 228600"/>
                      <a:gd name="connsiteX4" fmla="*/ 457200 w 533400"/>
                      <a:gd name="connsiteY4" fmla="*/ 152400 h 228600"/>
                      <a:gd name="connsiteX5" fmla="*/ 266700 w 533400"/>
                      <a:gd name="connsiteY5" fmla="*/ 76200 h 228600"/>
                      <a:gd name="connsiteX6" fmla="*/ 0 w 533400"/>
                      <a:gd name="connsiteY6" fmla="*/ 0 h 228600"/>
                      <a:gd name="connsiteX7" fmla="*/ 0 w 533400"/>
                      <a:gd name="connsiteY7" fmla="*/ 152400 h 228600"/>
                      <a:gd name="connsiteX8" fmla="*/ 266700 w 533400"/>
                      <a:gd name="connsiteY8" fmla="*/ 228600 h 228600"/>
                      <a:gd name="connsiteX9" fmla="*/ 533400 w 533400"/>
                      <a:gd name="connsiteY9" fmla="*/ 152400 h 228600"/>
                      <a:gd name="connsiteX10" fmla="*/ 533400 w 533400"/>
                      <a:gd name="connsiteY10" fmla="*/ 0 h 228600"/>
                      <a:gd name="connsiteX11" fmla="*/ 266700 w 533400"/>
                      <a:gd name="connsiteY11" fmla="*/ 76200 h 2286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533400" h="228600">
                        <a:moveTo>
                          <a:pt x="457200" y="152400"/>
                        </a:moveTo>
                        <a:cubicBezTo>
                          <a:pt x="445770" y="152400"/>
                          <a:pt x="438150" y="144780"/>
                          <a:pt x="438150" y="133350"/>
                        </a:cubicBezTo>
                        <a:cubicBezTo>
                          <a:pt x="438150" y="121920"/>
                          <a:pt x="445770" y="114300"/>
                          <a:pt x="457200" y="114300"/>
                        </a:cubicBezTo>
                        <a:cubicBezTo>
                          <a:pt x="468630" y="114300"/>
                          <a:pt x="476250" y="121920"/>
                          <a:pt x="476250" y="133350"/>
                        </a:cubicBezTo>
                        <a:cubicBezTo>
                          <a:pt x="476250" y="144780"/>
                          <a:pt x="468630" y="152400"/>
                          <a:pt x="457200" y="152400"/>
                        </a:cubicBezTo>
                        <a:close/>
                        <a:moveTo>
                          <a:pt x="266700" y="76200"/>
                        </a:moveTo>
                        <a:cubicBezTo>
                          <a:pt x="120015" y="76200"/>
                          <a:pt x="0" y="41910"/>
                          <a:pt x="0" y="0"/>
                        </a:cubicBezTo>
                        <a:lnTo>
                          <a:pt x="0" y="152400"/>
                        </a:lnTo>
                        <a:cubicBezTo>
                          <a:pt x="0" y="194310"/>
                          <a:pt x="120015" y="228600"/>
                          <a:pt x="266700" y="228600"/>
                        </a:cubicBezTo>
                        <a:cubicBezTo>
                          <a:pt x="413385" y="228600"/>
                          <a:pt x="533400" y="194310"/>
                          <a:pt x="533400" y="152400"/>
                        </a:cubicBezTo>
                        <a:lnTo>
                          <a:pt x="533400" y="0"/>
                        </a:lnTo>
                        <a:cubicBezTo>
                          <a:pt x="533400" y="41910"/>
                          <a:pt x="413385" y="76200"/>
                          <a:pt x="266700" y="7620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21000">
                        <a:srgbClr val="3604DB"/>
                      </a:gs>
                      <a:gs pos="100000">
                        <a:srgbClr val="B735C4"/>
                      </a:gs>
                    </a:gsLst>
                    <a:lin ang="0" scaled="1"/>
                    <a:tileRect/>
                  </a:gra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200">
                      <a:solidFill>
                        <a:schemeClr val="lt1"/>
                      </a:solidFill>
                      <a:latin typeface="Aptos Display" panose="020B0004020202020204" pitchFamily="34" charset="0"/>
                    </a:endParaRPr>
                  </a:p>
                </p:txBody>
              </p:sp>
              <p:sp>
                <p:nvSpPr>
                  <p:cNvPr id="45" name="Freeform: Shape 44">
                    <a:extLst>
                      <a:ext uri="{FF2B5EF4-FFF2-40B4-BE49-F238E27FC236}">
                        <a16:creationId xmlns:a16="http://schemas.microsoft.com/office/drawing/2014/main" id="{F3E4A669-E6CA-F0E1-0A82-1242736C4008}"/>
                      </a:ext>
                    </a:extLst>
                  </p:cNvPr>
                  <p:cNvSpPr/>
                  <p:nvPr/>
                </p:nvSpPr>
                <p:spPr>
                  <a:xfrm>
                    <a:off x="9322260" y="3258701"/>
                    <a:ext cx="533400" cy="228600"/>
                  </a:xfrm>
                  <a:custGeom>
                    <a:avLst/>
                    <a:gdLst>
                      <a:gd name="connsiteX0" fmla="*/ 457200 w 533400"/>
                      <a:gd name="connsiteY0" fmla="*/ 152400 h 228600"/>
                      <a:gd name="connsiteX1" fmla="*/ 438150 w 533400"/>
                      <a:gd name="connsiteY1" fmla="*/ 133350 h 228600"/>
                      <a:gd name="connsiteX2" fmla="*/ 457200 w 533400"/>
                      <a:gd name="connsiteY2" fmla="*/ 114300 h 228600"/>
                      <a:gd name="connsiteX3" fmla="*/ 476250 w 533400"/>
                      <a:gd name="connsiteY3" fmla="*/ 133350 h 228600"/>
                      <a:gd name="connsiteX4" fmla="*/ 457200 w 533400"/>
                      <a:gd name="connsiteY4" fmla="*/ 152400 h 228600"/>
                      <a:gd name="connsiteX5" fmla="*/ 266700 w 533400"/>
                      <a:gd name="connsiteY5" fmla="*/ 76200 h 228600"/>
                      <a:gd name="connsiteX6" fmla="*/ 0 w 533400"/>
                      <a:gd name="connsiteY6" fmla="*/ 0 h 228600"/>
                      <a:gd name="connsiteX7" fmla="*/ 0 w 533400"/>
                      <a:gd name="connsiteY7" fmla="*/ 152400 h 228600"/>
                      <a:gd name="connsiteX8" fmla="*/ 266700 w 533400"/>
                      <a:gd name="connsiteY8" fmla="*/ 228600 h 228600"/>
                      <a:gd name="connsiteX9" fmla="*/ 533400 w 533400"/>
                      <a:gd name="connsiteY9" fmla="*/ 152400 h 228600"/>
                      <a:gd name="connsiteX10" fmla="*/ 533400 w 533400"/>
                      <a:gd name="connsiteY10" fmla="*/ 0 h 228600"/>
                      <a:gd name="connsiteX11" fmla="*/ 266700 w 533400"/>
                      <a:gd name="connsiteY11" fmla="*/ 76200 h 2286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533400" h="228600">
                        <a:moveTo>
                          <a:pt x="457200" y="152400"/>
                        </a:moveTo>
                        <a:cubicBezTo>
                          <a:pt x="445770" y="152400"/>
                          <a:pt x="438150" y="144780"/>
                          <a:pt x="438150" y="133350"/>
                        </a:cubicBezTo>
                        <a:cubicBezTo>
                          <a:pt x="438150" y="121920"/>
                          <a:pt x="445770" y="114300"/>
                          <a:pt x="457200" y="114300"/>
                        </a:cubicBezTo>
                        <a:cubicBezTo>
                          <a:pt x="468630" y="114300"/>
                          <a:pt x="476250" y="121920"/>
                          <a:pt x="476250" y="133350"/>
                        </a:cubicBezTo>
                        <a:cubicBezTo>
                          <a:pt x="476250" y="144780"/>
                          <a:pt x="468630" y="152400"/>
                          <a:pt x="457200" y="152400"/>
                        </a:cubicBezTo>
                        <a:close/>
                        <a:moveTo>
                          <a:pt x="266700" y="76200"/>
                        </a:moveTo>
                        <a:cubicBezTo>
                          <a:pt x="120015" y="76200"/>
                          <a:pt x="0" y="41910"/>
                          <a:pt x="0" y="0"/>
                        </a:cubicBezTo>
                        <a:lnTo>
                          <a:pt x="0" y="152400"/>
                        </a:lnTo>
                        <a:cubicBezTo>
                          <a:pt x="0" y="194310"/>
                          <a:pt x="120015" y="228600"/>
                          <a:pt x="266700" y="228600"/>
                        </a:cubicBezTo>
                        <a:cubicBezTo>
                          <a:pt x="413385" y="228600"/>
                          <a:pt x="533400" y="194310"/>
                          <a:pt x="533400" y="152400"/>
                        </a:cubicBezTo>
                        <a:lnTo>
                          <a:pt x="533400" y="0"/>
                        </a:lnTo>
                        <a:cubicBezTo>
                          <a:pt x="533400" y="41910"/>
                          <a:pt x="413385" y="76200"/>
                          <a:pt x="266700" y="7620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21000">
                        <a:srgbClr val="3604DB"/>
                      </a:gs>
                      <a:gs pos="100000">
                        <a:srgbClr val="B735C4"/>
                      </a:gs>
                    </a:gsLst>
                    <a:lin ang="0" scaled="1"/>
                    <a:tileRect/>
                  </a:gra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200">
                      <a:solidFill>
                        <a:schemeClr val="lt1"/>
                      </a:solidFill>
                      <a:latin typeface="Aptos Display" panose="020B0004020202020204" pitchFamily="34" charset="0"/>
                    </a:endParaRPr>
                  </a:p>
                </p:txBody>
              </p:sp>
            </p:grpSp>
            <p:sp>
              <p:nvSpPr>
                <p:cNvPr id="39" name="Rectangle: Rounded Corners 38">
                  <a:extLst>
                    <a:ext uri="{FF2B5EF4-FFF2-40B4-BE49-F238E27FC236}">
                      <a16:creationId xmlns:a16="http://schemas.microsoft.com/office/drawing/2014/main" id="{D9645E2B-2AD0-8DC9-997A-5FF14D583E52}"/>
                    </a:ext>
                  </a:extLst>
                </p:cNvPr>
                <p:cNvSpPr/>
                <p:nvPr/>
              </p:nvSpPr>
              <p:spPr>
                <a:xfrm>
                  <a:off x="6438035" y="4134563"/>
                  <a:ext cx="1863675" cy="307777"/>
                </a:xfrm>
                <a:prstGeom prst="roundRect">
                  <a:avLst>
                    <a:gd name="adj" fmla="val 19043"/>
                  </a:avLst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1200" dirty="0">
                      <a:latin typeface="Aptos Display" panose="020B0004020202020204" pitchFamily="34" charset="0"/>
                    </a:rPr>
                    <a:t>Order processor</a:t>
                  </a:r>
                  <a:endParaRPr lang="en-GB" sz="1050" dirty="0">
                    <a:latin typeface="Aptos Display" panose="020B0004020202020204" pitchFamily="34" charset="0"/>
                  </a:endParaRPr>
                </a:p>
              </p:txBody>
            </p:sp>
            <p:cxnSp>
              <p:nvCxnSpPr>
                <p:cNvPr id="40" name="Straight Arrow Connector 39">
                  <a:extLst>
                    <a:ext uri="{FF2B5EF4-FFF2-40B4-BE49-F238E27FC236}">
                      <a16:creationId xmlns:a16="http://schemas.microsoft.com/office/drawing/2014/main" id="{9775DA69-A138-8342-8055-D208513C3E7C}"/>
                    </a:ext>
                  </a:extLst>
                </p:cNvPr>
                <p:cNvCxnSpPr/>
                <p:nvPr/>
              </p:nvCxnSpPr>
              <p:spPr>
                <a:xfrm flipV="1">
                  <a:off x="8285289" y="3958982"/>
                  <a:ext cx="491794" cy="1"/>
                </a:xfrm>
                <a:prstGeom prst="straightConnector1">
                  <a:avLst/>
                </a:prstGeom>
                <a:ln>
                  <a:solidFill>
                    <a:srgbClr val="B735C4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Arrow Connector 40">
                  <a:extLst>
                    <a:ext uri="{FF2B5EF4-FFF2-40B4-BE49-F238E27FC236}">
                      <a16:creationId xmlns:a16="http://schemas.microsoft.com/office/drawing/2014/main" id="{9B741AB1-2E1E-53F7-B659-D60F09E5B8A3}"/>
                    </a:ext>
                  </a:extLst>
                </p:cNvPr>
                <p:cNvCxnSpPr/>
                <p:nvPr/>
              </p:nvCxnSpPr>
              <p:spPr>
                <a:xfrm flipV="1">
                  <a:off x="8285289" y="4229891"/>
                  <a:ext cx="491794" cy="1"/>
                </a:xfrm>
                <a:prstGeom prst="straightConnector1">
                  <a:avLst/>
                </a:prstGeom>
                <a:ln>
                  <a:solidFill>
                    <a:srgbClr val="7F7F7F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4FCE25C0-58A5-657B-74DE-C5B32780F1C8}"/>
                  </a:ext>
                </a:extLst>
              </p:cNvPr>
              <p:cNvGrpSpPr/>
              <p:nvPr/>
            </p:nvGrpSpPr>
            <p:grpSpPr>
              <a:xfrm>
                <a:off x="6096000" y="3145052"/>
                <a:ext cx="2988745" cy="853200"/>
                <a:chOff x="6297699" y="4666989"/>
                <a:chExt cx="2988745" cy="853200"/>
              </a:xfrm>
            </p:grpSpPr>
            <p:sp>
              <p:nvSpPr>
                <p:cNvPr id="47" name="Rectangle: Rounded Corners 46">
                  <a:extLst>
                    <a:ext uri="{FF2B5EF4-FFF2-40B4-BE49-F238E27FC236}">
                      <a16:creationId xmlns:a16="http://schemas.microsoft.com/office/drawing/2014/main" id="{D262A9D1-EEFA-B1B2-4E3E-24949C098ED2}"/>
                    </a:ext>
                  </a:extLst>
                </p:cNvPr>
                <p:cNvSpPr/>
                <p:nvPr/>
              </p:nvSpPr>
              <p:spPr>
                <a:xfrm>
                  <a:off x="6297699" y="4666989"/>
                  <a:ext cx="2988745" cy="853200"/>
                </a:xfrm>
                <a:prstGeom prst="roundRect">
                  <a:avLst>
                    <a:gd name="adj" fmla="val 3905"/>
                  </a:avLst>
                </a:prstGeom>
                <a:solidFill>
                  <a:srgbClr val="F4F3F5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3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r>
                    <a:rPr lang="en-GB" sz="1200" dirty="0">
                      <a:solidFill>
                        <a:srgbClr val="B735C4"/>
                      </a:solidFill>
                    </a:rPr>
                    <a:t>Basket Service</a:t>
                  </a:r>
                </a:p>
              </p:txBody>
            </p:sp>
            <p:sp>
              <p:nvSpPr>
                <p:cNvPr id="48" name="Rectangle: Rounded Corners 47">
                  <a:extLst>
                    <a:ext uri="{FF2B5EF4-FFF2-40B4-BE49-F238E27FC236}">
                      <a16:creationId xmlns:a16="http://schemas.microsoft.com/office/drawing/2014/main" id="{8602D62A-85F2-B660-3654-5FCA042FC2C2}"/>
                    </a:ext>
                  </a:extLst>
                </p:cNvPr>
                <p:cNvSpPr/>
                <p:nvPr/>
              </p:nvSpPr>
              <p:spPr>
                <a:xfrm>
                  <a:off x="6484786" y="4981135"/>
                  <a:ext cx="1816925" cy="307777"/>
                </a:xfrm>
                <a:prstGeom prst="roundRect">
                  <a:avLst>
                    <a:gd name="adj" fmla="val 19043"/>
                  </a:avLst>
                </a:prstGeom>
                <a:gradFill flip="none" rotWithShape="1"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1200" dirty="0">
                      <a:latin typeface="Aptos Display" panose="020B0004020202020204" pitchFamily="34" charset="0"/>
                    </a:rPr>
                    <a:t>Basket API</a:t>
                  </a:r>
                  <a:endParaRPr lang="en-GB" sz="1050" dirty="0">
                    <a:latin typeface="Aptos Display" panose="020B0004020202020204" pitchFamily="34" charset="0"/>
                  </a:endParaRPr>
                </a:p>
              </p:txBody>
            </p:sp>
            <p:pic>
              <p:nvPicPr>
                <p:cNvPr id="49" name="Picture 48" descr="A red cube with black lines and a black background&#10;&#10;Description automatically generated">
                  <a:extLst>
                    <a:ext uri="{FF2B5EF4-FFF2-40B4-BE49-F238E27FC236}">
                      <a16:creationId xmlns:a16="http://schemas.microsoft.com/office/drawing/2014/main" id="{71ACDFB1-610F-B691-FF86-8BD95A3F1D0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ackgroundRemoval t="8594" b="89844" l="2344" r="99219">
                              <a14:foregroundMark x1="49609" y1="12500" x2="54297" y2="12500"/>
                              <a14:foregroundMark x1="7422" y1="32813" x2="2734" y2="30078"/>
                              <a14:foregroundMark x1="94531" y1="28516" x2="91974" y2="34766"/>
                              <a14:foregroundMark x1="15234" y1="54297" x2="34356" y2="60671"/>
                              <a14:foregroundMark x1="57886" y1="64578" x2="78906" y2="60547"/>
                              <a14:foregroundMark x1="78906" y1="60547" x2="92969" y2="53125"/>
                              <a14:foregroundMark x1="54688" y1="82476" x2="58984" y2="83594"/>
                              <a14:foregroundMark x1="10938" y1="71094" x2="34287" y2="77168"/>
                              <a14:foregroundMark x1="58984" y1="83594" x2="96875" y2="67578"/>
                              <a14:foregroundMark x1="96875" y1="29297" x2="97558" y2="34766"/>
                              <a14:foregroundMark x1="49219" y1="9375" x2="53125" y2="9766"/>
                              <a14:foregroundMark x1="51172" y1="8984" x2="53125" y2="8594"/>
                              <a14:foregroundMark x1="97266" y1="26563" x2="99219" y2="28906"/>
                              <a14:foregroundMark x1="33203" y1="77344" x2="36719" y2="79297"/>
                              <a14:foregroundMark x1="55469" y1="82813" x2="56250" y2="81250"/>
                              <a14:foregroundMark x1="54930" y1="81983" x2="59375" y2="80078"/>
                              <a14:foregroundMark x1="55390" y1="81047" x2="55859" y2="80859"/>
                              <a14:foregroundMark x1="98438" y1="28906" x2="98828" y2="33594"/>
                              <a14:foregroundMark x1="58203" y1="63672" x2="59766" y2="62891"/>
                              <a14:backgroundMark x1="40625" y1="62109" x2="50391" y2="64844"/>
                              <a14:backgroundMark x1="44531" y1="78906" x2="49219" y2="80859"/>
                              <a14:backgroundMark x1="41797" y1="77734" x2="43359" y2="78906"/>
                              <a14:backgroundMark x1="38257" y1="77660" x2="48438" y2="80859"/>
                              <a14:backgroundMark x1="48438" y1="80859" x2="54307" y2="80859"/>
                              <a14:backgroundMark x1="35156" y1="59766" x2="41797" y2="62891"/>
                              <a14:backgroundMark x1="46484" y1="64844" x2="56250" y2="62109"/>
                              <a14:backgroundMark x1="53125" y1="64453" x2="58740" y2="62581"/>
                              <a14:backgroundMark x1="99609" y1="28906" x2="99219" y2="27344"/>
                              <a14:backgroundMark x1="99219" y1="34766" x2="99219" y2="38281"/>
                              <a14:backgroundMark x1="54688" y1="80078" x2="56250" y2="79297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720205" y="4904800"/>
                  <a:ext cx="460446" cy="460446"/>
                </a:xfrm>
                <a:prstGeom prst="rect">
                  <a:avLst/>
                </a:prstGeom>
              </p:spPr>
            </p:pic>
            <p:grpSp>
              <p:nvGrpSpPr>
                <p:cNvPr id="50" name="Group 49">
                  <a:extLst>
                    <a:ext uri="{FF2B5EF4-FFF2-40B4-BE49-F238E27FC236}">
                      <a16:creationId xmlns:a16="http://schemas.microsoft.com/office/drawing/2014/main" id="{DE7EF19D-A0DE-FD4D-A729-99E4E766825B}"/>
                    </a:ext>
                  </a:extLst>
                </p:cNvPr>
                <p:cNvGrpSpPr/>
                <p:nvPr/>
              </p:nvGrpSpPr>
              <p:grpSpPr>
                <a:xfrm>
                  <a:off x="6431435" y="4879792"/>
                  <a:ext cx="510462" cy="510462"/>
                  <a:chOff x="2291422" y="5799374"/>
                  <a:chExt cx="510462" cy="510462"/>
                </a:xfrm>
              </p:grpSpPr>
              <p:sp>
                <p:nvSpPr>
                  <p:cNvPr id="52" name="Oval 51">
                    <a:extLst>
                      <a:ext uri="{FF2B5EF4-FFF2-40B4-BE49-F238E27FC236}">
                        <a16:creationId xmlns:a16="http://schemas.microsoft.com/office/drawing/2014/main" id="{04D66665-837F-702F-EEDB-B6F0A6D9DE52}"/>
                      </a:ext>
                    </a:extLst>
                  </p:cNvPr>
                  <p:cNvSpPr/>
                  <p:nvPr/>
                </p:nvSpPr>
                <p:spPr>
                  <a:xfrm>
                    <a:off x="2291422" y="5799374"/>
                    <a:ext cx="510462" cy="510462"/>
                  </a:xfrm>
                  <a:prstGeom prst="ellipse">
                    <a:avLst/>
                  </a:prstGeom>
                  <a:solidFill>
                    <a:srgbClr val="F4F3F5"/>
                  </a:solidFill>
                  <a:ln>
                    <a:solidFill>
                      <a:srgbClr val="B735C4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pic>
                <p:nvPicPr>
                  <p:cNvPr id="53" name="Picture 52" descr="A blue and black logo&#10;&#10;Description automatically generated">
                    <a:extLst>
                      <a:ext uri="{FF2B5EF4-FFF2-40B4-BE49-F238E27FC236}">
                        <a16:creationId xmlns:a16="http://schemas.microsoft.com/office/drawing/2014/main" id="{1C9DF30D-21EC-C7AE-BB0B-8C8C0F0C788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344773" y="5852725"/>
                    <a:ext cx="403759" cy="403759"/>
                  </a:xfrm>
                  <a:prstGeom prst="rect">
                    <a:avLst/>
                  </a:prstGeom>
                </p:spPr>
              </p:pic>
            </p:grpSp>
            <p:cxnSp>
              <p:nvCxnSpPr>
                <p:cNvPr id="51" name="Straight Arrow Connector 50">
                  <a:extLst>
                    <a:ext uri="{FF2B5EF4-FFF2-40B4-BE49-F238E27FC236}">
                      <a16:creationId xmlns:a16="http://schemas.microsoft.com/office/drawing/2014/main" id="{FE4A5ED1-463D-B2E8-1D5E-644B604F7DC9}"/>
                    </a:ext>
                  </a:extLst>
                </p:cNvPr>
                <p:cNvCxnSpPr>
                  <a:cxnSpLocks/>
                  <a:stCxn id="48" idx="3"/>
                  <a:endCxn id="49" idx="1"/>
                </p:cNvCxnSpPr>
                <p:nvPr/>
              </p:nvCxnSpPr>
              <p:spPr>
                <a:xfrm flipV="1">
                  <a:off x="8301711" y="5135023"/>
                  <a:ext cx="418494" cy="1"/>
                </a:xfrm>
                <a:prstGeom prst="straightConnector1">
                  <a:avLst/>
                </a:prstGeom>
                <a:ln>
                  <a:solidFill>
                    <a:srgbClr val="B735C4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55" name="Connector: Elbow 54">
              <a:extLst>
                <a:ext uri="{FF2B5EF4-FFF2-40B4-BE49-F238E27FC236}">
                  <a16:creationId xmlns:a16="http://schemas.microsoft.com/office/drawing/2014/main" id="{CF2E2C34-941A-5B57-06D8-DD5D88D3B377}"/>
                </a:ext>
              </a:extLst>
            </p:cNvPr>
            <p:cNvCxnSpPr>
              <a:stCxn id="15" idx="3"/>
              <a:endCxn id="24" idx="1"/>
            </p:cNvCxnSpPr>
            <p:nvPr/>
          </p:nvCxnSpPr>
          <p:spPr>
            <a:xfrm>
              <a:off x="1833371" y="1327443"/>
              <a:ext cx="1875818" cy="1107369"/>
            </a:xfrm>
            <a:prstGeom prst="bentConnector3">
              <a:avLst>
                <a:gd name="adj1" fmla="val 72088"/>
              </a:avLst>
            </a:prstGeom>
            <a:ln>
              <a:solidFill>
                <a:srgbClr val="B735C4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ctor: Elbow 57">
              <a:extLst>
                <a:ext uri="{FF2B5EF4-FFF2-40B4-BE49-F238E27FC236}">
                  <a16:creationId xmlns:a16="http://schemas.microsoft.com/office/drawing/2014/main" id="{D2A219ED-3D7A-1524-DC57-050FCB1A4082}"/>
                </a:ext>
              </a:extLst>
            </p:cNvPr>
            <p:cNvCxnSpPr>
              <a:stCxn id="8" idx="3"/>
              <a:endCxn id="24" idx="1"/>
            </p:cNvCxnSpPr>
            <p:nvPr/>
          </p:nvCxnSpPr>
          <p:spPr>
            <a:xfrm flipV="1">
              <a:off x="2733704" y="2434812"/>
              <a:ext cx="975485" cy="815692"/>
            </a:xfrm>
            <a:prstGeom prst="bentConnector3">
              <a:avLst>
                <a:gd name="adj1" fmla="val 46583"/>
              </a:avLst>
            </a:prstGeom>
            <a:ln>
              <a:solidFill>
                <a:srgbClr val="B735C4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ctor: Elbow 61">
              <a:extLst>
                <a:ext uri="{FF2B5EF4-FFF2-40B4-BE49-F238E27FC236}">
                  <a16:creationId xmlns:a16="http://schemas.microsoft.com/office/drawing/2014/main" id="{D3F278F4-DC25-DEF2-1EBD-32D38B64F77C}"/>
                </a:ext>
              </a:extLst>
            </p:cNvPr>
            <p:cNvCxnSpPr>
              <a:stCxn id="24" idx="3"/>
              <a:endCxn id="28" idx="1"/>
            </p:cNvCxnSpPr>
            <p:nvPr/>
          </p:nvCxnSpPr>
          <p:spPr>
            <a:xfrm flipV="1">
              <a:off x="5374179" y="1384999"/>
              <a:ext cx="853261" cy="1049813"/>
            </a:xfrm>
            <a:prstGeom prst="bentConnector3">
              <a:avLst/>
            </a:prstGeom>
            <a:ln>
              <a:solidFill>
                <a:srgbClr val="3604DB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ctor: Elbow 62">
              <a:extLst>
                <a:ext uri="{FF2B5EF4-FFF2-40B4-BE49-F238E27FC236}">
                  <a16:creationId xmlns:a16="http://schemas.microsoft.com/office/drawing/2014/main" id="{C06EA24D-4032-8B69-67DF-5B7B1540CD81}"/>
                </a:ext>
              </a:extLst>
            </p:cNvPr>
            <p:cNvCxnSpPr>
              <a:cxnSpLocks/>
              <a:stCxn id="24" idx="3"/>
              <a:endCxn id="52" idx="2"/>
            </p:cNvCxnSpPr>
            <p:nvPr/>
          </p:nvCxnSpPr>
          <p:spPr>
            <a:xfrm>
              <a:off x="5374179" y="2434812"/>
              <a:ext cx="855557" cy="1215872"/>
            </a:xfrm>
            <a:prstGeom prst="bentConnector3">
              <a:avLst/>
            </a:prstGeom>
            <a:ln>
              <a:solidFill>
                <a:srgbClr val="3604DB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nector: Elbow 66">
              <a:extLst>
                <a:ext uri="{FF2B5EF4-FFF2-40B4-BE49-F238E27FC236}">
                  <a16:creationId xmlns:a16="http://schemas.microsoft.com/office/drawing/2014/main" id="{F10B16CA-F85E-EB3F-8A14-93054FD8C97A}"/>
                </a:ext>
              </a:extLst>
            </p:cNvPr>
            <p:cNvCxnSpPr>
              <a:stCxn id="24" idx="3"/>
              <a:endCxn id="37" idx="1"/>
            </p:cNvCxnSpPr>
            <p:nvPr/>
          </p:nvCxnSpPr>
          <p:spPr>
            <a:xfrm flipV="1">
              <a:off x="5374179" y="2433345"/>
              <a:ext cx="853262" cy="1467"/>
            </a:xfrm>
            <a:prstGeom prst="bentConnector3">
              <a:avLst/>
            </a:prstGeom>
            <a:ln>
              <a:solidFill>
                <a:srgbClr val="3604DB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604908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CAC66126-2265-384D-461E-171DFAC5C5F6}"/>
              </a:ext>
            </a:extLst>
          </p:cNvPr>
          <p:cNvSpPr/>
          <p:nvPr/>
        </p:nvSpPr>
        <p:spPr>
          <a:xfrm>
            <a:off x="1437998" y="3591091"/>
            <a:ext cx="1030571" cy="944874"/>
          </a:xfrm>
          <a:prstGeom prst="roundRect">
            <a:avLst>
              <a:gd name="adj" fmla="val 3905"/>
            </a:avLst>
          </a:prstGeom>
          <a:solidFill>
            <a:srgbClr val="F4F3F5"/>
          </a:solidFill>
          <a:ln>
            <a:noFill/>
          </a:ln>
          <a:effectLst>
            <a:outerShdw blurRad="50800" dist="381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3FCD61A-B3BA-7014-4FD0-17F3A1F958AE}"/>
              </a:ext>
            </a:extLst>
          </p:cNvPr>
          <p:cNvSpPr/>
          <p:nvPr/>
        </p:nvSpPr>
        <p:spPr>
          <a:xfrm>
            <a:off x="1113160" y="1462350"/>
            <a:ext cx="1678198" cy="3551084"/>
          </a:xfrm>
          <a:prstGeom prst="roundRect">
            <a:avLst>
              <a:gd name="adj" fmla="val 7511"/>
            </a:avLst>
          </a:prstGeom>
          <a:noFill/>
          <a:ln w="25400">
            <a:solidFill>
              <a:srgbClr val="B735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0" rtlCol="0" anchor="t" anchorCtr="0"/>
          <a:lstStyle/>
          <a:p>
            <a:pPr algn="ctr"/>
            <a:endParaRPr lang="en-GB" sz="1600" dirty="0">
              <a:solidFill>
                <a:srgbClr val="3A20A0"/>
              </a:solidFill>
              <a:latin typeface="Arial Nova" panose="020F05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0CBAFA-B9F8-6F3B-334B-8228FB7F0364}"/>
              </a:ext>
            </a:extLst>
          </p:cNvPr>
          <p:cNvSpPr txBox="1"/>
          <p:nvPr/>
        </p:nvSpPr>
        <p:spPr>
          <a:xfrm>
            <a:off x="1398258" y="1291025"/>
            <a:ext cx="112730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1400" dirty="0">
                <a:solidFill>
                  <a:srgbClr val="3A20A0"/>
                </a:solidFill>
                <a:latin typeface="Arial Nova" panose="020F0502020204030204" pitchFamily="34" charset="0"/>
              </a:rPr>
              <a:t>Client Apps</a:t>
            </a:r>
          </a:p>
        </p:txBody>
      </p:sp>
      <p:sp>
        <p:nvSpPr>
          <p:cNvPr id="21" name="Graphic 19" descr="Browser window with solid fill">
            <a:extLst>
              <a:ext uri="{FF2B5EF4-FFF2-40B4-BE49-F238E27FC236}">
                <a16:creationId xmlns:a16="http://schemas.microsoft.com/office/drawing/2014/main" id="{8A60BF75-D8F1-16E9-C8AF-59DFD648386C}"/>
              </a:ext>
            </a:extLst>
          </p:cNvPr>
          <p:cNvSpPr/>
          <p:nvPr/>
        </p:nvSpPr>
        <p:spPr>
          <a:xfrm>
            <a:off x="1709702" y="3924846"/>
            <a:ext cx="529309" cy="410214"/>
          </a:xfrm>
          <a:custGeom>
            <a:avLst/>
            <a:gdLst>
              <a:gd name="connsiteX0" fmla="*/ 0 w 762000"/>
              <a:gd name="connsiteY0" fmla="*/ 0 h 590550"/>
              <a:gd name="connsiteX1" fmla="*/ 0 w 762000"/>
              <a:gd name="connsiteY1" fmla="*/ 590550 h 590550"/>
              <a:gd name="connsiteX2" fmla="*/ 762000 w 762000"/>
              <a:gd name="connsiteY2" fmla="*/ 590550 h 590550"/>
              <a:gd name="connsiteX3" fmla="*/ 762000 w 762000"/>
              <a:gd name="connsiteY3" fmla="*/ 0 h 590550"/>
              <a:gd name="connsiteX4" fmla="*/ 657225 w 762000"/>
              <a:gd name="connsiteY4" fmla="*/ 57150 h 590550"/>
              <a:gd name="connsiteX5" fmla="*/ 676275 w 762000"/>
              <a:gd name="connsiteY5" fmla="*/ 76200 h 590550"/>
              <a:gd name="connsiteX6" fmla="*/ 657225 w 762000"/>
              <a:gd name="connsiteY6" fmla="*/ 95250 h 590550"/>
              <a:gd name="connsiteX7" fmla="*/ 638175 w 762000"/>
              <a:gd name="connsiteY7" fmla="*/ 76200 h 590550"/>
              <a:gd name="connsiteX8" fmla="*/ 657225 w 762000"/>
              <a:gd name="connsiteY8" fmla="*/ 57150 h 590550"/>
              <a:gd name="connsiteX9" fmla="*/ 590550 w 762000"/>
              <a:gd name="connsiteY9" fmla="*/ 57150 h 590550"/>
              <a:gd name="connsiteX10" fmla="*/ 609600 w 762000"/>
              <a:gd name="connsiteY10" fmla="*/ 76200 h 590550"/>
              <a:gd name="connsiteX11" fmla="*/ 590550 w 762000"/>
              <a:gd name="connsiteY11" fmla="*/ 95250 h 590550"/>
              <a:gd name="connsiteX12" fmla="*/ 571500 w 762000"/>
              <a:gd name="connsiteY12" fmla="*/ 76200 h 590550"/>
              <a:gd name="connsiteX13" fmla="*/ 590550 w 762000"/>
              <a:gd name="connsiteY13" fmla="*/ 57150 h 590550"/>
              <a:gd name="connsiteX14" fmla="*/ 523875 w 762000"/>
              <a:gd name="connsiteY14" fmla="*/ 57150 h 590550"/>
              <a:gd name="connsiteX15" fmla="*/ 542925 w 762000"/>
              <a:gd name="connsiteY15" fmla="*/ 76200 h 590550"/>
              <a:gd name="connsiteX16" fmla="*/ 523875 w 762000"/>
              <a:gd name="connsiteY16" fmla="*/ 95250 h 590550"/>
              <a:gd name="connsiteX17" fmla="*/ 504825 w 762000"/>
              <a:gd name="connsiteY17" fmla="*/ 76200 h 590550"/>
              <a:gd name="connsiteX18" fmla="*/ 523875 w 762000"/>
              <a:gd name="connsiteY18" fmla="*/ 57150 h 590550"/>
              <a:gd name="connsiteX19" fmla="*/ 704850 w 762000"/>
              <a:gd name="connsiteY19" fmla="*/ 533400 h 590550"/>
              <a:gd name="connsiteX20" fmla="*/ 57150 w 762000"/>
              <a:gd name="connsiteY20" fmla="*/ 533400 h 590550"/>
              <a:gd name="connsiteX21" fmla="*/ 57150 w 762000"/>
              <a:gd name="connsiteY21" fmla="*/ 152400 h 590550"/>
              <a:gd name="connsiteX22" fmla="*/ 704850 w 762000"/>
              <a:gd name="connsiteY22" fmla="*/ 152400 h 590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762000" h="590550">
                <a:moveTo>
                  <a:pt x="0" y="0"/>
                </a:moveTo>
                <a:lnTo>
                  <a:pt x="0" y="590550"/>
                </a:lnTo>
                <a:lnTo>
                  <a:pt x="762000" y="590550"/>
                </a:lnTo>
                <a:lnTo>
                  <a:pt x="762000" y="0"/>
                </a:lnTo>
                <a:close/>
                <a:moveTo>
                  <a:pt x="657225" y="57150"/>
                </a:moveTo>
                <a:cubicBezTo>
                  <a:pt x="667746" y="57150"/>
                  <a:pt x="676275" y="65679"/>
                  <a:pt x="676275" y="76200"/>
                </a:cubicBezTo>
                <a:cubicBezTo>
                  <a:pt x="676275" y="86721"/>
                  <a:pt x="667746" y="95250"/>
                  <a:pt x="657225" y="95250"/>
                </a:cubicBezTo>
                <a:cubicBezTo>
                  <a:pt x="646704" y="95250"/>
                  <a:pt x="638175" y="86721"/>
                  <a:pt x="638175" y="76200"/>
                </a:cubicBezTo>
                <a:cubicBezTo>
                  <a:pt x="638175" y="65679"/>
                  <a:pt x="646704" y="57150"/>
                  <a:pt x="657225" y="57150"/>
                </a:cubicBezTo>
                <a:close/>
                <a:moveTo>
                  <a:pt x="590550" y="57150"/>
                </a:moveTo>
                <a:cubicBezTo>
                  <a:pt x="601071" y="57150"/>
                  <a:pt x="609600" y="65679"/>
                  <a:pt x="609600" y="76200"/>
                </a:cubicBezTo>
                <a:cubicBezTo>
                  <a:pt x="609600" y="86721"/>
                  <a:pt x="601071" y="95250"/>
                  <a:pt x="590550" y="95250"/>
                </a:cubicBezTo>
                <a:cubicBezTo>
                  <a:pt x="580029" y="95250"/>
                  <a:pt x="571500" y="86721"/>
                  <a:pt x="571500" y="76200"/>
                </a:cubicBezTo>
                <a:cubicBezTo>
                  <a:pt x="571500" y="65679"/>
                  <a:pt x="580029" y="57150"/>
                  <a:pt x="590550" y="57150"/>
                </a:cubicBezTo>
                <a:close/>
                <a:moveTo>
                  <a:pt x="523875" y="57150"/>
                </a:moveTo>
                <a:cubicBezTo>
                  <a:pt x="534396" y="57150"/>
                  <a:pt x="542925" y="65679"/>
                  <a:pt x="542925" y="76200"/>
                </a:cubicBezTo>
                <a:cubicBezTo>
                  <a:pt x="542925" y="86721"/>
                  <a:pt x="534396" y="95250"/>
                  <a:pt x="523875" y="95250"/>
                </a:cubicBezTo>
                <a:cubicBezTo>
                  <a:pt x="513354" y="95250"/>
                  <a:pt x="504825" y="86721"/>
                  <a:pt x="504825" y="76200"/>
                </a:cubicBezTo>
                <a:cubicBezTo>
                  <a:pt x="504825" y="65679"/>
                  <a:pt x="513354" y="57150"/>
                  <a:pt x="523875" y="57150"/>
                </a:cubicBezTo>
                <a:close/>
                <a:moveTo>
                  <a:pt x="704850" y="533400"/>
                </a:moveTo>
                <a:lnTo>
                  <a:pt x="57150" y="533400"/>
                </a:lnTo>
                <a:lnTo>
                  <a:pt x="57150" y="152400"/>
                </a:lnTo>
                <a:lnTo>
                  <a:pt x="704850" y="152400"/>
                </a:lnTo>
                <a:close/>
              </a:path>
            </a:pathLst>
          </a:custGeom>
          <a:gradFill>
            <a:gsLst>
              <a:gs pos="21000">
                <a:srgbClr val="3604DB"/>
              </a:gs>
              <a:gs pos="100000">
                <a:srgbClr val="B735C4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27FA35DB-AE55-182F-5F86-2C2606FCE3C7}"/>
              </a:ext>
            </a:extLst>
          </p:cNvPr>
          <p:cNvSpPr/>
          <p:nvPr/>
        </p:nvSpPr>
        <p:spPr>
          <a:xfrm>
            <a:off x="1406820" y="1885929"/>
            <a:ext cx="1030571" cy="1140035"/>
          </a:xfrm>
          <a:prstGeom prst="roundRect">
            <a:avLst>
              <a:gd name="adj" fmla="val 3905"/>
            </a:avLst>
          </a:prstGeom>
          <a:solidFill>
            <a:srgbClr val="F4F3F5"/>
          </a:solidFill>
          <a:ln>
            <a:noFill/>
          </a:ln>
          <a:effectLst>
            <a:outerShdw blurRad="50800" dist="381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2" name="Graphic 8" descr="A smartphone">
            <a:extLst>
              <a:ext uri="{FF2B5EF4-FFF2-40B4-BE49-F238E27FC236}">
                <a16:creationId xmlns:a16="http://schemas.microsoft.com/office/drawing/2014/main" id="{736E4B41-5FDD-277E-4D33-85D24FCAC194}"/>
              </a:ext>
            </a:extLst>
          </p:cNvPr>
          <p:cNvGrpSpPr/>
          <p:nvPr/>
        </p:nvGrpSpPr>
        <p:grpSpPr>
          <a:xfrm>
            <a:off x="1794299" y="2179887"/>
            <a:ext cx="315918" cy="632671"/>
            <a:chOff x="2189080" y="2808199"/>
            <a:chExt cx="503683" cy="1008697"/>
          </a:xfr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2FCDB703-12FC-D7C4-7E1B-B0DE3DAF6439}"/>
                </a:ext>
              </a:extLst>
            </p:cNvPr>
            <p:cNvSpPr/>
            <p:nvPr/>
          </p:nvSpPr>
          <p:spPr>
            <a:xfrm>
              <a:off x="2189080" y="2808199"/>
              <a:ext cx="503683" cy="1008697"/>
            </a:xfrm>
            <a:custGeom>
              <a:avLst/>
              <a:gdLst>
                <a:gd name="connsiteX0" fmla="*/ 441152 w 503683"/>
                <a:gd name="connsiteY0" fmla="*/ 0 h 1008697"/>
                <a:gd name="connsiteX1" fmla="*/ 62531 w 503683"/>
                <a:gd name="connsiteY1" fmla="*/ 0 h 1008697"/>
                <a:gd name="connsiteX2" fmla="*/ 0 w 503683"/>
                <a:gd name="connsiteY2" fmla="*/ 62531 h 1008697"/>
                <a:gd name="connsiteX3" fmla="*/ 0 w 503683"/>
                <a:gd name="connsiteY3" fmla="*/ 946167 h 1008697"/>
                <a:gd name="connsiteX4" fmla="*/ 62531 w 503683"/>
                <a:gd name="connsiteY4" fmla="*/ 1008698 h 1008697"/>
                <a:gd name="connsiteX5" fmla="*/ 441152 w 503683"/>
                <a:gd name="connsiteY5" fmla="*/ 1008698 h 1008697"/>
                <a:gd name="connsiteX6" fmla="*/ 503683 w 503683"/>
                <a:gd name="connsiteY6" fmla="*/ 946167 h 1008697"/>
                <a:gd name="connsiteX7" fmla="*/ 503683 w 503683"/>
                <a:gd name="connsiteY7" fmla="*/ 62531 h 1008697"/>
                <a:gd name="connsiteX8" fmla="*/ 441152 w 503683"/>
                <a:gd name="connsiteY8" fmla="*/ 0 h 1008697"/>
                <a:gd name="connsiteX9" fmla="*/ 460754 w 503683"/>
                <a:gd name="connsiteY9" fmla="*/ 907540 h 1008697"/>
                <a:gd name="connsiteX10" fmla="*/ 398223 w 503683"/>
                <a:gd name="connsiteY10" fmla="*/ 970071 h 1008697"/>
                <a:gd name="connsiteX11" fmla="*/ 105460 w 503683"/>
                <a:gd name="connsiteY11" fmla="*/ 970071 h 1008697"/>
                <a:gd name="connsiteX12" fmla="*/ 42929 w 503683"/>
                <a:gd name="connsiteY12" fmla="*/ 907540 h 1008697"/>
                <a:gd name="connsiteX13" fmla="*/ 42929 w 503683"/>
                <a:gd name="connsiteY13" fmla="*/ 101151 h 1008697"/>
                <a:gd name="connsiteX14" fmla="*/ 105460 w 503683"/>
                <a:gd name="connsiteY14" fmla="*/ 38620 h 1008697"/>
                <a:gd name="connsiteX15" fmla="*/ 128691 w 503683"/>
                <a:gd name="connsiteY15" fmla="*/ 38620 h 1008697"/>
                <a:gd name="connsiteX16" fmla="*/ 169685 w 503683"/>
                <a:gd name="connsiteY16" fmla="*/ 78119 h 1008697"/>
                <a:gd name="connsiteX17" fmla="*/ 331494 w 503683"/>
                <a:gd name="connsiteY17" fmla="*/ 78119 h 1008697"/>
                <a:gd name="connsiteX18" fmla="*/ 372488 w 503683"/>
                <a:gd name="connsiteY18" fmla="*/ 38620 h 1008697"/>
                <a:gd name="connsiteX19" fmla="*/ 398210 w 503683"/>
                <a:gd name="connsiteY19" fmla="*/ 38620 h 1008697"/>
                <a:gd name="connsiteX20" fmla="*/ 460740 w 503683"/>
                <a:gd name="connsiteY20" fmla="*/ 101151 h 1008697"/>
                <a:gd name="connsiteX21" fmla="*/ 460740 w 503683"/>
                <a:gd name="connsiteY21" fmla="*/ 907540 h 1008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03683" h="1008697">
                  <a:moveTo>
                    <a:pt x="441152" y="0"/>
                  </a:moveTo>
                  <a:lnTo>
                    <a:pt x="62531" y="0"/>
                  </a:lnTo>
                  <a:cubicBezTo>
                    <a:pt x="28000" y="0"/>
                    <a:pt x="0" y="27993"/>
                    <a:pt x="0" y="62531"/>
                  </a:cubicBezTo>
                  <a:lnTo>
                    <a:pt x="0" y="946167"/>
                  </a:lnTo>
                  <a:cubicBezTo>
                    <a:pt x="0" y="980698"/>
                    <a:pt x="27993" y="1008698"/>
                    <a:pt x="62531" y="1008698"/>
                  </a:cubicBezTo>
                  <a:lnTo>
                    <a:pt x="441152" y="1008698"/>
                  </a:lnTo>
                  <a:cubicBezTo>
                    <a:pt x="475684" y="1008698"/>
                    <a:pt x="503683" y="980705"/>
                    <a:pt x="503683" y="946167"/>
                  </a:cubicBezTo>
                  <a:lnTo>
                    <a:pt x="503683" y="62531"/>
                  </a:lnTo>
                  <a:cubicBezTo>
                    <a:pt x="503683" y="27993"/>
                    <a:pt x="475684" y="0"/>
                    <a:pt x="441152" y="0"/>
                  </a:cubicBezTo>
                  <a:close/>
                  <a:moveTo>
                    <a:pt x="460754" y="907540"/>
                  </a:moveTo>
                  <a:cubicBezTo>
                    <a:pt x="460754" y="942071"/>
                    <a:pt x="432761" y="970071"/>
                    <a:pt x="398223" y="970071"/>
                  </a:cubicBezTo>
                  <a:lnTo>
                    <a:pt x="105460" y="970071"/>
                  </a:lnTo>
                  <a:cubicBezTo>
                    <a:pt x="70929" y="970071"/>
                    <a:pt x="42929" y="942078"/>
                    <a:pt x="42929" y="907540"/>
                  </a:cubicBezTo>
                  <a:lnTo>
                    <a:pt x="42929" y="101151"/>
                  </a:lnTo>
                  <a:cubicBezTo>
                    <a:pt x="42929" y="66620"/>
                    <a:pt x="70922" y="38620"/>
                    <a:pt x="105460" y="38620"/>
                  </a:cubicBezTo>
                  <a:lnTo>
                    <a:pt x="128691" y="38620"/>
                  </a:lnTo>
                  <a:cubicBezTo>
                    <a:pt x="129500" y="60569"/>
                    <a:pt x="147538" y="78119"/>
                    <a:pt x="169685" y="78119"/>
                  </a:cubicBezTo>
                  <a:lnTo>
                    <a:pt x="331494" y="78119"/>
                  </a:lnTo>
                  <a:cubicBezTo>
                    <a:pt x="353641" y="78119"/>
                    <a:pt x="371678" y="60569"/>
                    <a:pt x="372488" y="38620"/>
                  </a:cubicBezTo>
                  <a:lnTo>
                    <a:pt x="398210" y="38620"/>
                  </a:lnTo>
                  <a:cubicBezTo>
                    <a:pt x="432741" y="38620"/>
                    <a:pt x="460740" y="66613"/>
                    <a:pt x="460740" y="101151"/>
                  </a:cubicBezTo>
                  <a:lnTo>
                    <a:pt x="460740" y="907540"/>
                  </a:lnTo>
                  <a:close/>
                </a:path>
              </a:pathLst>
            </a:custGeom>
            <a:gradFill>
              <a:gsLst>
                <a:gs pos="21000">
                  <a:srgbClr val="3604DB"/>
                </a:gs>
                <a:gs pos="100000">
                  <a:srgbClr val="B735C4"/>
                </a:gs>
              </a:gsLst>
              <a:lin ang="0" scaled="1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grpSp>
          <p:nvGrpSpPr>
            <p:cNvPr id="14" name="Graphic 8" descr="A smartphone">
              <a:extLst>
                <a:ext uri="{FF2B5EF4-FFF2-40B4-BE49-F238E27FC236}">
                  <a16:creationId xmlns:a16="http://schemas.microsoft.com/office/drawing/2014/main" id="{0136FB76-AA92-1F27-8F23-7A614189755C}"/>
                </a:ext>
              </a:extLst>
            </p:cNvPr>
            <p:cNvGrpSpPr/>
            <p:nvPr/>
          </p:nvGrpSpPr>
          <p:grpSpPr>
            <a:xfrm>
              <a:off x="2405235" y="3529422"/>
              <a:ext cx="70606" cy="132532"/>
              <a:chOff x="2405235" y="3529422"/>
              <a:chExt cx="70606" cy="132532"/>
            </a:xfrm>
            <a:grpFill/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957520D-E25C-CACA-18BE-AE3F27A46088}"/>
                  </a:ext>
                </a:extLst>
              </p:cNvPr>
              <p:cNvSpPr/>
              <p:nvPr/>
            </p:nvSpPr>
            <p:spPr>
              <a:xfrm>
                <a:off x="2406905" y="3642471"/>
                <a:ext cx="19542" cy="19482"/>
              </a:xfrm>
              <a:custGeom>
                <a:avLst/>
                <a:gdLst>
                  <a:gd name="connsiteX0" fmla="*/ 19104 w 19542"/>
                  <a:gd name="connsiteY0" fmla="*/ 6833 h 19482"/>
                  <a:gd name="connsiteX1" fmla="*/ 484 w 19542"/>
                  <a:gd name="connsiteY1" fmla="*/ 11965 h 19482"/>
                  <a:gd name="connsiteX2" fmla="*/ 19104 w 19542"/>
                  <a:gd name="connsiteY2" fmla="*/ 6833 h 194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9542" h="19482">
                    <a:moveTo>
                      <a:pt x="19104" y="6833"/>
                    </a:moveTo>
                    <a:cubicBezTo>
                      <a:pt x="16236" y="-5215"/>
                      <a:pt x="-3297" y="41"/>
                      <a:pt x="484" y="11965"/>
                    </a:cubicBezTo>
                    <a:cubicBezTo>
                      <a:pt x="3516" y="24898"/>
                      <a:pt x="22658" y="19807"/>
                      <a:pt x="19104" y="6833"/>
                    </a:cubicBezTo>
                    <a:close/>
                  </a:path>
                </a:pathLst>
              </a:custGeom>
              <a:gradFill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</a:gra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71D99C5E-A501-FBDE-7236-170028B203A8}"/>
                  </a:ext>
                </a:extLst>
              </p:cNvPr>
              <p:cNvSpPr/>
              <p:nvPr/>
            </p:nvSpPr>
            <p:spPr>
              <a:xfrm>
                <a:off x="2456307" y="3642497"/>
                <a:ext cx="19533" cy="19444"/>
              </a:xfrm>
              <a:custGeom>
                <a:avLst/>
                <a:gdLst>
                  <a:gd name="connsiteX0" fmla="*/ 19232 w 19533"/>
                  <a:gd name="connsiteY0" fmla="*/ 7350 h 19444"/>
                  <a:gd name="connsiteX1" fmla="*/ 481 w 19533"/>
                  <a:gd name="connsiteY1" fmla="*/ 11940 h 19444"/>
                  <a:gd name="connsiteX2" fmla="*/ 19232 w 19533"/>
                  <a:gd name="connsiteY2" fmla="*/ 7350 h 194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9533" h="19444">
                    <a:moveTo>
                      <a:pt x="19232" y="7350"/>
                    </a:moveTo>
                    <a:cubicBezTo>
                      <a:pt x="16947" y="-5219"/>
                      <a:pt x="-3355" y="-328"/>
                      <a:pt x="481" y="11940"/>
                    </a:cubicBezTo>
                    <a:cubicBezTo>
                      <a:pt x="3328" y="24550"/>
                      <a:pt x="22127" y="20077"/>
                      <a:pt x="19232" y="7350"/>
                    </a:cubicBezTo>
                    <a:close/>
                  </a:path>
                </a:pathLst>
              </a:custGeom>
              <a:gradFill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</a:gra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BB8DC25D-9D39-786D-B852-D94D0D3AA646}"/>
                  </a:ext>
                </a:extLst>
              </p:cNvPr>
              <p:cNvSpPr/>
              <p:nvPr/>
            </p:nvSpPr>
            <p:spPr>
              <a:xfrm>
                <a:off x="2405235" y="3529422"/>
                <a:ext cx="70426" cy="95558"/>
              </a:xfrm>
              <a:custGeom>
                <a:avLst/>
                <a:gdLst>
                  <a:gd name="connsiteX0" fmla="*/ 56445 w 70426"/>
                  <a:gd name="connsiteY0" fmla="*/ 29215 h 95558"/>
                  <a:gd name="connsiteX1" fmla="*/ 50263 w 70426"/>
                  <a:gd name="connsiteY1" fmla="*/ 5168 h 95558"/>
                  <a:gd name="connsiteX2" fmla="*/ 31162 w 70426"/>
                  <a:gd name="connsiteY2" fmla="*/ 811 h 95558"/>
                  <a:gd name="connsiteX3" fmla="*/ 14195 w 70426"/>
                  <a:gd name="connsiteY3" fmla="*/ 28982 h 95558"/>
                  <a:gd name="connsiteX4" fmla="*/ 8357 w 70426"/>
                  <a:gd name="connsiteY4" fmla="*/ 28955 h 95558"/>
                  <a:gd name="connsiteX5" fmla="*/ 1455 w 70426"/>
                  <a:gd name="connsiteY5" fmla="*/ 35857 h 95558"/>
                  <a:gd name="connsiteX6" fmla="*/ 0 w 70426"/>
                  <a:gd name="connsiteY6" fmla="*/ 86799 h 95558"/>
                  <a:gd name="connsiteX7" fmla="*/ 6813 w 70426"/>
                  <a:gd name="connsiteY7" fmla="*/ 93612 h 95558"/>
                  <a:gd name="connsiteX8" fmla="*/ 59299 w 70426"/>
                  <a:gd name="connsiteY8" fmla="*/ 94868 h 95558"/>
                  <a:gd name="connsiteX9" fmla="*/ 65598 w 70426"/>
                  <a:gd name="connsiteY9" fmla="*/ 90072 h 95558"/>
                  <a:gd name="connsiteX10" fmla="*/ 69776 w 70426"/>
                  <a:gd name="connsiteY10" fmla="*/ 64584 h 95558"/>
                  <a:gd name="connsiteX11" fmla="*/ 67464 w 70426"/>
                  <a:gd name="connsiteY11" fmla="*/ 36865 h 95558"/>
                  <a:gd name="connsiteX12" fmla="*/ 56445 w 70426"/>
                  <a:gd name="connsiteY12" fmla="*/ 29215 h 95558"/>
                  <a:gd name="connsiteX13" fmla="*/ 33632 w 70426"/>
                  <a:gd name="connsiteY13" fmla="*/ 9765 h 95558"/>
                  <a:gd name="connsiteX14" fmla="*/ 47148 w 70426"/>
                  <a:gd name="connsiteY14" fmla="*/ 28413 h 95558"/>
                  <a:gd name="connsiteX15" fmla="*/ 46517 w 70426"/>
                  <a:gd name="connsiteY15" fmla="*/ 28406 h 95558"/>
                  <a:gd name="connsiteX16" fmla="*/ 30421 w 70426"/>
                  <a:gd name="connsiteY16" fmla="*/ 29078 h 95558"/>
                  <a:gd name="connsiteX17" fmla="*/ 23245 w 70426"/>
                  <a:gd name="connsiteY17" fmla="*/ 29016 h 95558"/>
                  <a:gd name="connsiteX18" fmla="*/ 33632 w 70426"/>
                  <a:gd name="connsiteY18" fmla="*/ 9765 h 955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0426" h="95558">
                    <a:moveTo>
                      <a:pt x="56445" y="29215"/>
                    </a:moveTo>
                    <a:cubicBezTo>
                      <a:pt x="57275" y="20811"/>
                      <a:pt x="56438" y="11343"/>
                      <a:pt x="50263" y="5168"/>
                    </a:cubicBezTo>
                    <a:cubicBezTo>
                      <a:pt x="45255" y="159"/>
                      <a:pt x="37831" y="-1014"/>
                      <a:pt x="31162" y="811"/>
                    </a:cubicBezTo>
                    <a:cubicBezTo>
                      <a:pt x="18408" y="4296"/>
                      <a:pt x="10003" y="17147"/>
                      <a:pt x="14195" y="28982"/>
                    </a:cubicBezTo>
                    <a:cubicBezTo>
                      <a:pt x="12247" y="28975"/>
                      <a:pt x="10305" y="28955"/>
                      <a:pt x="8357" y="28955"/>
                    </a:cubicBezTo>
                    <a:cubicBezTo>
                      <a:pt x="4624" y="28961"/>
                      <a:pt x="1461" y="32111"/>
                      <a:pt x="1455" y="35857"/>
                    </a:cubicBezTo>
                    <a:cubicBezTo>
                      <a:pt x="1420" y="52851"/>
                      <a:pt x="27" y="69805"/>
                      <a:pt x="0" y="86799"/>
                    </a:cubicBezTo>
                    <a:cubicBezTo>
                      <a:pt x="-7" y="90703"/>
                      <a:pt x="3142" y="93310"/>
                      <a:pt x="6813" y="93612"/>
                    </a:cubicBezTo>
                    <a:cubicBezTo>
                      <a:pt x="24295" y="95046"/>
                      <a:pt x="41776" y="96432"/>
                      <a:pt x="59299" y="94868"/>
                    </a:cubicBezTo>
                    <a:cubicBezTo>
                      <a:pt x="62277" y="94600"/>
                      <a:pt x="64692" y="93008"/>
                      <a:pt x="65598" y="90072"/>
                    </a:cubicBezTo>
                    <a:cubicBezTo>
                      <a:pt x="68109" y="81907"/>
                      <a:pt x="69069" y="73057"/>
                      <a:pt x="69776" y="64584"/>
                    </a:cubicBezTo>
                    <a:cubicBezTo>
                      <a:pt x="70503" y="55836"/>
                      <a:pt x="71450" y="45016"/>
                      <a:pt x="67464" y="36865"/>
                    </a:cubicBezTo>
                    <a:cubicBezTo>
                      <a:pt x="65206" y="32255"/>
                      <a:pt x="61056" y="30169"/>
                      <a:pt x="56445" y="29215"/>
                    </a:cubicBezTo>
                    <a:close/>
                    <a:moveTo>
                      <a:pt x="33632" y="9765"/>
                    </a:moveTo>
                    <a:cubicBezTo>
                      <a:pt x="45804" y="6451"/>
                      <a:pt x="47588" y="19027"/>
                      <a:pt x="47148" y="28413"/>
                    </a:cubicBezTo>
                    <a:cubicBezTo>
                      <a:pt x="46936" y="28413"/>
                      <a:pt x="46723" y="28406"/>
                      <a:pt x="46517" y="28406"/>
                    </a:cubicBezTo>
                    <a:cubicBezTo>
                      <a:pt x="41193" y="28371"/>
                      <a:pt x="35780" y="28564"/>
                      <a:pt x="30421" y="29078"/>
                    </a:cubicBezTo>
                    <a:cubicBezTo>
                      <a:pt x="28027" y="29058"/>
                      <a:pt x="25633" y="29037"/>
                      <a:pt x="23245" y="29016"/>
                    </a:cubicBezTo>
                    <a:cubicBezTo>
                      <a:pt x="20013" y="20543"/>
                      <a:pt x="24727" y="12186"/>
                      <a:pt x="33632" y="9765"/>
                    </a:cubicBezTo>
                    <a:close/>
                  </a:path>
                </a:pathLst>
              </a:custGeom>
              <a:gradFill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</a:gra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488CC9B0-9F07-8325-17B7-A46B66B8A0BC}"/>
                </a:ext>
              </a:extLst>
            </p:cNvPr>
            <p:cNvSpPr/>
            <p:nvPr/>
          </p:nvSpPr>
          <p:spPr>
            <a:xfrm>
              <a:off x="2522338" y="2847552"/>
              <a:ext cx="11617" cy="11212"/>
            </a:xfrm>
            <a:custGeom>
              <a:avLst/>
              <a:gdLst>
                <a:gd name="connsiteX0" fmla="*/ 11512 w 11617"/>
                <a:gd name="connsiteY0" fmla="*/ 4845 h 11212"/>
                <a:gd name="connsiteX1" fmla="*/ 2023 w 11617"/>
                <a:gd name="connsiteY1" fmla="*/ 1621 h 11212"/>
                <a:gd name="connsiteX2" fmla="*/ 2572 w 11617"/>
                <a:gd name="connsiteY2" fmla="*/ 10039 h 11212"/>
                <a:gd name="connsiteX3" fmla="*/ 11512 w 11617"/>
                <a:gd name="connsiteY3" fmla="*/ 4845 h 11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17" h="11212">
                  <a:moveTo>
                    <a:pt x="11512" y="4845"/>
                  </a:moveTo>
                  <a:cubicBezTo>
                    <a:pt x="11210" y="365"/>
                    <a:pt x="5028" y="-1666"/>
                    <a:pt x="2023" y="1621"/>
                  </a:cubicBezTo>
                  <a:cubicBezTo>
                    <a:pt x="-529" y="3960"/>
                    <a:pt x="-1002" y="8447"/>
                    <a:pt x="2572" y="10039"/>
                  </a:cubicBezTo>
                  <a:cubicBezTo>
                    <a:pt x="6229" y="13154"/>
                    <a:pt x="12507" y="9600"/>
                    <a:pt x="11512" y="4845"/>
                  </a:cubicBezTo>
                  <a:close/>
                </a:path>
              </a:pathLst>
            </a:custGeom>
            <a:gradFill>
              <a:gsLst>
                <a:gs pos="21000">
                  <a:srgbClr val="3604DB"/>
                </a:gs>
                <a:gs pos="100000">
                  <a:srgbClr val="B735C4"/>
                </a:gs>
              </a:gsLst>
              <a:lin ang="0" scaled="1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2CE0C429-2D6E-0D46-602F-EB58153B8D35}"/>
              </a:ext>
            </a:extLst>
          </p:cNvPr>
          <p:cNvSpPr txBox="1"/>
          <p:nvPr/>
        </p:nvSpPr>
        <p:spPr>
          <a:xfrm>
            <a:off x="1482449" y="1885929"/>
            <a:ext cx="9589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rgbClr val="B735C4"/>
                </a:solidFill>
                <a:latin typeface="Arial Nova" panose="020F0502020204030204" pitchFamily="34" charset="0"/>
              </a:rPr>
              <a:t>Mobile App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83A71F0-99F2-2454-C16D-47344835945C}"/>
              </a:ext>
            </a:extLst>
          </p:cNvPr>
          <p:cNvSpPr txBox="1"/>
          <p:nvPr/>
        </p:nvSpPr>
        <p:spPr>
          <a:xfrm>
            <a:off x="1593222" y="3657517"/>
            <a:ext cx="7484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rgbClr val="B735C4"/>
                </a:solidFill>
                <a:latin typeface="Arial Nova" panose="020F0502020204030204" pitchFamily="34" charset="0"/>
              </a:rPr>
              <a:t>Browser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5EDB153D-D409-233C-135E-D82D311249AE}"/>
              </a:ext>
            </a:extLst>
          </p:cNvPr>
          <p:cNvSpPr/>
          <p:nvPr/>
        </p:nvSpPr>
        <p:spPr>
          <a:xfrm>
            <a:off x="853213" y="667983"/>
            <a:ext cx="2197495" cy="40076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21000">
                <a:srgbClr val="3604DB"/>
              </a:gs>
              <a:gs pos="100000">
                <a:srgbClr val="B735C4"/>
              </a:gs>
            </a:gsLst>
            <a:lin ang="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atin typeface="Aptos Display" panose="020B0004020202020204" pitchFamily="34" charset="0"/>
              </a:rPr>
              <a:t>Microservices</a:t>
            </a:r>
            <a:endParaRPr lang="en-GB" sz="1400" dirty="0">
              <a:latin typeface="Aptos Display" panose="020B0004020202020204" pitchFamily="34" charset="0"/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CF9B5C3E-C76B-C417-7844-65BA5F69D940}"/>
              </a:ext>
            </a:extLst>
          </p:cNvPr>
          <p:cNvSpPr/>
          <p:nvPr/>
        </p:nvSpPr>
        <p:spPr>
          <a:xfrm>
            <a:off x="3329907" y="687706"/>
            <a:ext cx="7956831" cy="6034741"/>
          </a:xfrm>
          <a:prstGeom prst="roundRect">
            <a:avLst>
              <a:gd name="adj" fmla="val 2201"/>
            </a:avLst>
          </a:prstGeom>
          <a:noFill/>
          <a:ln w="25400">
            <a:solidFill>
              <a:srgbClr val="B735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0" rtlCol="0" anchor="t" anchorCtr="0"/>
          <a:lstStyle/>
          <a:p>
            <a:pPr algn="ctr"/>
            <a:endParaRPr lang="en-GB" sz="1600" dirty="0">
              <a:solidFill>
                <a:srgbClr val="3A20A0"/>
              </a:solidFill>
              <a:latin typeface="Arial Nova" panose="020F050202020403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CA8481E-7A78-7CE4-5F48-62F7859E70AD}"/>
              </a:ext>
            </a:extLst>
          </p:cNvPr>
          <p:cNvSpPr txBox="1"/>
          <p:nvPr/>
        </p:nvSpPr>
        <p:spPr>
          <a:xfrm>
            <a:off x="6253626" y="536028"/>
            <a:ext cx="1392497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GB" sz="1400" dirty="0">
                <a:solidFill>
                  <a:srgbClr val="3A20A0"/>
                </a:solidFill>
                <a:latin typeface="Arial Nova" panose="020F0502020204030204" pitchFamily="34" charset="0"/>
              </a:rPr>
              <a:t>Cloud Services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C719CBE7-0897-F7C6-392A-2A0D11B08094}"/>
              </a:ext>
            </a:extLst>
          </p:cNvPr>
          <p:cNvSpPr/>
          <p:nvPr/>
        </p:nvSpPr>
        <p:spPr>
          <a:xfrm>
            <a:off x="4087919" y="3570696"/>
            <a:ext cx="1664990" cy="1015487"/>
          </a:xfrm>
          <a:prstGeom prst="roundRect">
            <a:avLst>
              <a:gd name="adj" fmla="val 3905"/>
            </a:avLst>
          </a:prstGeom>
          <a:solidFill>
            <a:srgbClr val="F4F3F5"/>
          </a:solidFill>
          <a:ln>
            <a:noFill/>
          </a:ln>
          <a:effectLst>
            <a:outerShdw blurRad="50800" dist="381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12A892A9-9AFA-E990-F653-1BBC2518552C}"/>
              </a:ext>
            </a:extLst>
          </p:cNvPr>
          <p:cNvGrpSpPr/>
          <p:nvPr/>
        </p:nvGrpSpPr>
        <p:grpSpPr>
          <a:xfrm>
            <a:off x="4087919" y="1976723"/>
            <a:ext cx="1664990" cy="1015487"/>
            <a:chOff x="4087919" y="2143070"/>
            <a:chExt cx="1664990" cy="1015487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33248A2C-774C-D6A7-1057-231E9BA4A9F9}"/>
                </a:ext>
              </a:extLst>
            </p:cNvPr>
            <p:cNvSpPr/>
            <p:nvPr/>
          </p:nvSpPr>
          <p:spPr>
            <a:xfrm>
              <a:off x="4087919" y="2143070"/>
              <a:ext cx="1664990" cy="1015487"/>
            </a:xfrm>
            <a:prstGeom prst="roundRect">
              <a:avLst>
                <a:gd name="adj" fmla="val 3905"/>
              </a:avLst>
            </a:prstGeom>
            <a:solidFill>
              <a:srgbClr val="F4F3F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8A1DFADA-079E-4518-971E-CBD280F16230}"/>
                </a:ext>
              </a:extLst>
            </p:cNvPr>
            <p:cNvSpPr/>
            <p:nvPr/>
          </p:nvSpPr>
          <p:spPr>
            <a:xfrm>
              <a:off x="4272870" y="2413899"/>
              <a:ext cx="1315017" cy="508505"/>
            </a:xfrm>
            <a:prstGeom prst="roundRect">
              <a:avLst>
                <a:gd name="adj" fmla="val 20892"/>
              </a:avLst>
            </a:prstGeom>
            <a:noFill/>
            <a:ln w="19050">
              <a:solidFill>
                <a:srgbClr val="B735C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r>
                <a:rPr lang="en-GB" sz="1200" dirty="0">
                  <a:solidFill>
                    <a:srgbClr val="3A20A0"/>
                  </a:solidFill>
                  <a:latin typeface="Arial Nova" panose="020F0502020204030204" pitchFamily="34" charset="0"/>
                </a:rPr>
                <a:t>Mobile API</a:t>
              </a:r>
            </a:p>
          </p:txBody>
        </p:sp>
      </p:grp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5B412371-EB4D-F0FA-4659-D7926445D7B3}"/>
              </a:ext>
            </a:extLst>
          </p:cNvPr>
          <p:cNvSpPr/>
          <p:nvPr/>
        </p:nvSpPr>
        <p:spPr>
          <a:xfrm>
            <a:off x="4272870" y="3815098"/>
            <a:ext cx="1315017" cy="507600"/>
          </a:xfrm>
          <a:prstGeom prst="roundRect">
            <a:avLst>
              <a:gd name="adj" fmla="val 20892"/>
            </a:avLst>
          </a:prstGeom>
          <a:noFill/>
          <a:ln w="19050">
            <a:solidFill>
              <a:srgbClr val="B735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GB" sz="1200" dirty="0">
                <a:solidFill>
                  <a:srgbClr val="3A20A0"/>
                </a:solidFill>
                <a:latin typeface="Arial Nova" panose="020F0502020204030204" pitchFamily="34" charset="0"/>
              </a:rPr>
              <a:t>Web App</a:t>
            </a:r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C586DF23-DCD0-4B67-9445-64CD329FE97B}"/>
              </a:ext>
            </a:extLst>
          </p:cNvPr>
          <p:cNvGrpSpPr/>
          <p:nvPr/>
        </p:nvGrpSpPr>
        <p:grpSpPr>
          <a:xfrm>
            <a:off x="10059111" y="3504163"/>
            <a:ext cx="539667" cy="301110"/>
            <a:chOff x="9845305" y="2920960"/>
            <a:chExt cx="838200" cy="467678"/>
          </a:xfrm>
        </p:grpSpPr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2D76F5BC-0DE3-8972-3384-10504F8C97CA}"/>
                </a:ext>
              </a:extLst>
            </p:cNvPr>
            <p:cNvSpPr/>
            <p:nvPr/>
          </p:nvSpPr>
          <p:spPr>
            <a:xfrm>
              <a:off x="9845305" y="2920960"/>
              <a:ext cx="838200" cy="420052"/>
            </a:xfrm>
            <a:custGeom>
              <a:avLst/>
              <a:gdLst>
                <a:gd name="connsiteX0" fmla="*/ 38100 w 838200"/>
                <a:gd name="connsiteY0" fmla="*/ 58103 h 420052"/>
                <a:gd name="connsiteX1" fmla="*/ 57150 w 838200"/>
                <a:gd name="connsiteY1" fmla="*/ 39053 h 420052"/>
                <a:gd name="connsiteX2" fmla="*/ 190500 w 838200"/>
                <a:gd name="connsiteY2" fmla="*/ 39053 h 420052"/>
                <a:gd name="connsiteX3" fmla="*/ 190500 w 838200"/>
                <a:gd name="connsiteY3" fmla="*/ 191453 h 420052"/>
                <a:gd name="connsiteX4" fmla="*/ 38100 w 838200"/>
                <a:gd name="connsiteY4" fmla="*/ 191453 h 420052"/>
                <a:gd name="connsiteX5" fmla="*/ 38100 w 838200"/>
                <a:gd name="connsiteY5" fmla="*/ 58103 h 420052"/>
                <a:gd name="connsiteX6" fmla="*/ 228600 w 838200"/>
                <a:gd name="connsiteY6" fmla="*/ 39053 h 420052"/>
                <a:gd name="connsiteX7" fmla="*/ 381000 w 838200"/>
                <a:gd name="connsiteY7" fmla="*/ 39053 h 420052"/>
                <a:gd name="connsiteX8" fmla="*/ 381000 w 838200"/>
                <a:gd name="connsiteY8" fmla="*/ 191453 h 420052"/>
                <a:gd name="connsiteX9" fmla="*/ 228600 w 838200"/>
                <a:gd name="connsiteY9" fmla="*/ 191453 h 420052"/>
                <a:gd name="connsiteX10" fmla="*/ 228600 w 838200"/>
                <a:gd name="connsiteY10" fmla="*/ 39053 h 420052"/>
                <a:gd name="connsiteX11" fmla="*/ 419100 w 838200"/>
                <a:gd name="connsiteY11" fmla="*/ 39053 h 420052"/>
                <a:gd name="connsiteX12" fmla="*/ 571500 w 838200"/>
                <a:gd name="connsiteY12" fmla="*/ 39053 h 420052"/>
                <a:gd name="connsiteX13" fmla="*/ 571500 w 838200"/>
                <a:gd name="connsiteY13" fmla="*/ 191453 h 420052"/>
                <a:gd name="connsiteX14" fmla="*/ 419100 w 838200"/>
                <a:gd name="connsiteY14" fmla="*/ 191453 h 420052"/>
                <a:gd name="connsiteX15" fmla="*/ 419100 w 838200"/>
                <a:gd name="connsiteY15" fmla="*/ 39053 h 420052"/>
                <a:gd name="connsiteX16" fmla="*/ 609600 w 838200"/>
                <a:gd name="connsiteY16" fmla="*/ 39053 h 420052"/>
                <a:gd name="connsiteX17" fmla="*/ 736283 w 838200"/>
                <a:gd name="connsiteY17" fmla="*/ 39053 h 420052"/>
                <a:gd name="connsiteX18" fmla="*/ 773430 w 838200"/>
                <a:gd name="connsiteY18" fmla="*/ 70485 h 420052"/>
                <a:gd name="connsiteX19" fmla="*/ 795338 w 838200"/>
                <a:gd name="connsiteY19" fmla="*/ 205740 h 420052"/>
                <a:gd name="connsiteX20" fmla="*/ 799148 w 838200"/>
                <a:gd name="connsiteY20" fmla="*/ 248603 h 420052"/>
                <a:gd name="connsiteX21" fmla="*/ 666750 w 838200"/>
                <a:gd name="connsiteY21" fmla="*/ 248603 h 420052"/>
                <a:gd name="connsiteX22" fmla="*/ 609600 w 838200"/>
                <a:gd name="connsiteY22" fmla="*/ 191453 h 420052"/>
                <a:gd name="connsiteX23" fmla="*/ 609600 w 838200"/>
                <a:gd name="connsiteY23" fmla="*/ 39053 h 420052"/>
                <a:gd name="connsiteX24" fmla="*/ 0 w 838200"/>
                <a:gd name="connsiteY24" fmla="*/ 39053 h 420052"/>
                <a:gd name="connsiteX25" fmla="*/ 0 w 838200"/>
                <a:gd name="connsiteY25" fmla="*/ 381953 h 420052"/>
                <a:gd name="connsiteX26" fmla="*/ 38100 w 838200"/>
                <a:gd name="connsiteY26" fmla="*/ 420053 h 420052"/>
                <a:gd name="connsiteX27" fmla="*/ 40005 w 838200"/>
                <a:gd name="connsiteY27" fmla="*/ 420053 h 420052"/>
                <a:gd name="connsiteX28" fmla="*/ 38100 w 838200"/>
                <a:gd name="connsiteY28" fmla="*/ 401003 h 420052"/>
                <a:gd name="connsiteX29" fmla="*/ 133350 w 838200"/>
                <a:gd name="connsiteY29" fmla="*/ 305753 h 420052"/>
                <a:gd name="connsiteX30" fmla="*/ 228600 w 838200"/>
                <a:gd name="connsiteY30" fmla="*/ 401003 h 420052"/>
                <a:gd name="connsiteX31" fmla="*/ 226695 w 838200"/>
                <a:gd name="connsiteY31" fmla="*/ 420053 h 420052"/>
                <a:gd name="connsiteX32" fmla="*/ 573405 w 838200"/>
                <a:gd name="connsiteY32" fmla="*/ 420053 h 420052"/>
                <a:gd name="connsiteX33" fmla="*/ 571500 w 838200"/>
                <a:gd name="connsiteY33" fmla="*/ 401003 h 420052"/>
                <a:gd name="connsiteX34" fmla="*/ 666750 w 838200"/>
                <a:gd name="connsiteY34" fmla="*/ 305753 h 420052"/>
                <a:gd name="connsiteX35" fmla="*/ 762000 w 838200"/>
                <a:gd name="connsiteY35" fmla="*/ 401003 h 420052"/>
                <a:gd name="connsiteX36" fmla="*/ 760095 w 838200"/>
                <a:gd name="connsiteY36" fmla="*/ 420053 h 420052"/>
                <a:gd name="connsiteX37" fmla="*/ 800100 w 838200"/>
                <a:gd name="connsiteY37" fmla="*/ 420053 h 420052"/>
                <a:gd name="connsiteX38" fmla="*/ 838200 w 838200"/>
                <a:gd name="connsiteY38" fmla="*/ 381953 h 420052"/>
                <a:gd name="connsiteX39" fmla="*/ 838200 w 838200"/>
                <a:gd name="connsiteY39" fmla="*/ 260033 h 420052"/>
                <a:gd name="connsiteX40" fmla="*/ 833438 w 838200"/>
                <a:gd name="connsiteY40" fmla="*/ 199073 h 420052"/>
                <a:gd name="connsiteX41" fmla="*/ 811530 w 838200"/>
                <a:gd name="connsiteY41" fmla="*/ 62865 h 420052"/>
                <a:gd name="connsiteX42" fmla="*/ 736283 w 838200"/>
                <a:gd name="connsiteY42" fmla="*/ 0 h 420052"/>
                <a:gd name="connsiteX43" fmla="*/ 38100 w 838200"/>
                <a:gd name="connsiteY43" fmla="*/ 0 h 420052"/>
                <a:gd name="connsiteX44" fmla="*/ 0 w 838200"/>
                <a:gd name="connsiteY44" fmla="*/ 39053 h 420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838200" h="420052">
                  <a:moveTo>
                    <a:pt x="38100" y="58103"/>
                  </a:moveTo>
                  <a:cubicBezTo>
                    <a:pt x="38100" y="47625"/>
                    <a:pt x="46672" y="39053"/>
                    <a:pt x="57150" y="39053"/>
                  </a:cubicBezTo>
                  <a:lnTo>
                    <a:pt x="190500" y="39053"/>
                  </a:lnTo>
                  <a:lnTo>
                    <a:pt x="190500" y="191453"/>
                  </a:lnTo>
                  <a:lnTo>
                    <a:pt x="38100" y="191453"/>
                  </a:lnTo>
                  <a:lnTo>
                    <a:pt x="38100" y="58103"/>
                  </a:lnTo>
                  <a:close/>
                  <a:moveTo>
                    <a:pt x="228600" y="39053"/>
                  </a:moveTo>
                  <a:lnTo>
                    <a:pt x="381000" y="39053"/>
                  </a:lnTo>
                  <a:lnTo>
                    <a:pt x="381000" y="191453"/>
                  </a:lnTo>
                  <a:lnTo>
                    <a:pt x="228600" y="191453"/>
                  </a:lnTo>
                  <a:lnTo>
                    <a:pt x="228600" y="39053"/>
                  </a:lnTo>
                  <a:close/>
                  <a:moveTo>
                    <a:pt x="419100" y="39053"/>
                  </a:moveTo>
                  <a:lnTo>
                    <a:pt x="571500" y="39053"/>
                  </a:lnTo>
                  <a:lnTo>
                    <a:pt x="571500" y="191453"/>
                  </a:lnTo>
                  <a:lnTo>
                    <a:pt x="419100" y="191453"/>
                  </a:lnTo>
                  <a:lnTo>
                    <a:pt x="419100" y="39053"/>
                  </a:lnTo>
                  <a:close/>
                  <a:moveTo>
                    <a:pt x="609600" y="39053"/>
                  </a:moveTo>
                  <a:lnTo>
                    <a:pt x="736283" y="39053"/>
                  </a:lnTo>
                  <a:cubicBezTo>
                    <a:pt x="754380" y="39053"/>
                    <a:pt x="770573" y="52388"/>
                    <a:pt x="773430" y="70485"/>
                  </a:cubicBezTo>
                  <a:lnTo>
                    <a:pt x="795338" y="205740"/>
                  </a:lnTo>
                  <a:cubicBezTo>
                    <a:pt x="797243" y="220028"/>
                    <a:pt x="799148" y="234315"/>
                    <a:pt x="799148" y="248603"/>
                  </a:cubicBezTo>
                  <a:lnTo>
                    <a:pt x="666750" y="248603"/>
                  </a:lnTo>
                  <a:lnTo>
                    <a:pt x="609600" y="191453"/>
                  </a:lnTo>
                  <a:lnTo>
                    <a:pt x="609600" y="39053"/>
                  </a:lnTo>
                  <a:close/>
                  <a:moveTo>
                    <a:pt x="0" y="39053"/>
                  </a:moveTo>
                  <a:lnTo>
                    <a:pt x="0" y="381953"/>
                  </a:lnTo>
                  <a:cubicBezTo>
                    <a:pt x="0" y="402907"/>
                    <a:pt x="17145" y="420053"/>
                    <a:pt x="38100" y="420053"/>
                  </a:cubicBezTo>
                  <a:lnTo>
                    <a:pt x="40005" y="420053"/>
                  </a:lnTo>
                  <a:cubicBezTo>
                    <a:pt x="39053" y="414338"/>
                    <a:pt x="38100" y="407670"/>
                    <a:pt x="38100" y="401003"/>
                  </a:cubicBezTo>
                  <a:cubicBezTo>
                    <a:pt x="38100" y="348615"/>
                    <a:pt x="80963" y="305753"/>
                    <a:pt x="133350" y="305753"/>
                  </a:cubicBezTo>
                  <a:cubicBezTo>
                    <a:pt x="185738" y="305753"/>
                    <a:pt x="228600" y="348615"/>
                    <a:pt x="228600" y="401003"/>
                  </a:cubicBezTo>
                  <a:cubicBezTo>
                    <a:pt x="228600" y="407670"/>
                    <a:pt x="227648" y="414338"/>
                    <a:pt x="226695" y="420053"/>
                  </a:cubicBezTo>
                  <a:lnTo>
                    <a:pt x="573405" y="420053"/>
                  </a:lnTo>
                  <a:cubicBezTo>
                    <a:pt x="572453" y="414338"/>
                    <a:pt x="571500" y="407670"/>
                    <a:pt x="571500" y="401003"/>
                  </a:cubicBezTo>
                  <a:cubicBezTo>
                    <a:pt x="571500" y="348615"/>
                    <a:pt x="614363" y="305753"/>
                    <a:pt x="666750" y="305753"/>
                  </a:cubicBezTo>
                  <a:cubicBezTo>
                    <a:pt x="719138" y="305753"/>
                    <a:pt x="762000" y="348615"/>
                    <a:pt x="762000" y="401003"/>
                  </a:cubicBezTo>
                  <a:cubicBezTo>
                    <a:pt x="762000" y="407670"/>
                    <a:pt x="761048" y="414338"/>
                    <a:pt x="760095" y="420053"/>
                  </a:cubicBezTo>
                  <a:lnTo>
                    <a:pt x="800100" y="420053"/>
                  </a:lnTo>
                  <a:cubicBezTo>
                    <a:pt x="821055" y="420053"/>
                    <a:pt x="838200" y="402907"/>
                    <a:pt x="838200" y="381953"/>
                  </a:cubicBezTo>
                  <a:lnTo>
                    <a:pt x="838200" y="260033"/>
                  </a:lnTo>
                  <a:cubicBezTo>
                    <a:pt x="838200" y="240030"/>
                    <a:pt x="836295" y="219075"/>
                    <a:pt x="833438" y="199073"/>
                  </a:cubicBezTo>
                  <a:lnTo>
                    <a:pt x="811530" y="62865"/>
                  </a:lnTo>
                  <a:cubicBezTo>
                    <a:pt x="804863" y="26670"/>
                    <a:pt x="773430" y="0"/>
                    <a:pt x="736283" y="0"/>
                  </a:cubicBezTo>
                  <a:lnTo>
                    <a:pt x="38100" y="0"/>
                  </a:lnTo>
                  <a:cubicBezTo>
                    <a:pt x="17145" y="953"/>
                    <a:pt x="0" y="18097"/>
                    <a:pt x="0" y="39053"/>
                  </a:cubicBezTo>
                  <a:close/>
                </a:path>
              </a:pathLst>
            </a:custGeom>
            <a:gradFill flip="none" rotWithShape="1">
              <a:gsLst>
                <a:gs pos="21000">
                  <a:srgbClr val="3604DB"/>
                </a:gs>
                <a:gs pos="100000">
                  <a:srgbClr val="B735C4"/>
                </a:gs>
              </a:gsLst>
              <a:lin ang="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>
                <a:solidFill>
                  <a:schemeClr val="lt1"/>
                </a:solidFill>
                <a:latin typeface="Aptos Display" panose="020B0004020202020204" pitchFamily="34" charset="0"/>
              </a:endParaRPr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9F7C10BA-275C-02B5-2C60-C194CC630F83}"/>
                </a:ext>
              </a:extLst>
            </p:cNvPr>
            <p:cNvSpPr/>
            <p:nvPr/>
          </p:nvSpPr>
          <p:spPr>
            <a:xfrm>
              <a:off x="10445380" y="3255288"/>
              <a:ext cx="133350" cy="133350"/>
            </a:xfrm>
            <a:custGeom>
              <a:avLst/>
              <a:gdLst>
                <a:gd name="connsiteX0" fmla="*/ 133350 w 133350"/>
                <a:gd name="connsiteY0" fmla="*/ 66675 h 133350"/>
                <a:gd name="connsiteX1" fmla="*/ 66675 w 133350"/>
                <a:gd name="connsiteY1" fmla="*/ 133350 h 133350"/>
                <a:gd name="connsiteX2" fmla="*/ 0 w 133350"/>
                <a:gd name="connsiteY2" fmla="*/ 66675 h 133350"/>
                <a:gd name="connsiteX3" fmla="*/ 66675 w 133350"/>
                <a:gd name="connsiteY3" fmla="*/ 0 h 133350"/>
                <a:gd name="connsiteX4" fmla="*/ 133350 w 133350"/>
                <a:gd name="connsiteY4" fmla="*/ 66675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350" h="133350">
                  <a:moveTo>
                    <a:pt x="133350" y="66675"/>
                  </a:moveTo>
                  <a:cubicBezTo>
                    <a:pt x="133350" y="103499"/>
                    <a:pt x="103499" y="133350"/>
                    <a:pt x="66675" y="133350"/>
                  </a:cubicBezTo>
                  <a:cubicBezTo>
                    <a:pt x="29851" y="133350"/>
                    <a:pt x="0" y="103499"/>
                    <a:pt x="0" y="66675"/>
                  </a:cubicBezTo>
                  <a:cubicBezTo>
                    <a:pt x="0" y="29851"/>
                    <a:pt x="29851" y="0"/>
                    <a:pt x="66675" y="0"/>
                  </a:cubicBezTo>
                  <a:cubicBezTo>
                    <a:pt x="103499" y="0"/>
                    <a:pt x="133350" y="29851"/>
                    <a:pt x="133350" y="66675"/>
                  </a:cubicBezTo>
                  <a:close/>
                </a:path>
              </a:pathLst>
            </a:custGeom>
            <a:gradFill flip="none" rotWithShape="1">
              <a:gsLst>
                <a:gs pos="21000">
                  <a:srgbClr val="3604DB"/>
                </a:gs>
                <a:gs pos="100000">
                  <a:srgbClr val="B735C4"/>
                </a:gs>
              </a:gsLst>
              <a:lin ang="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>
                <a:solidFill>
                  <a:schemeClr val="lt1"/>
                </a:solidFill>
                <a:latin typeface="Aptos Display" panose="020B0004020202020204" pitchFamily="34" charset="0"/>
              </a:endParaRPr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7A4FDCC9-0E4B-BFC9-B53A-11A523FD0032}"/>
                </a:ext>
              </a:extLst>
            </p:cNvPr>
            <p:cNvSpPr/>
            <p:nvPr/>
          </p:nvSpPr>
          <p:spPr>
            <a:xfrm>
              <a:off x="9911980" y="3255288"/>
              <a:ext cx="133350" cy="133350"/>
            </a:xfrm>
            <a:custGeom>
              <a:avLst/>
              <a:gdLst>
                <a:gd name="connsiteX0" fmla="*/ 133350 w 133350"/>
                <a:gd name="connsiteY0" fmla="*/ 66675 h 133350"/>
                <a:gd name="connsiteX1" fmla="*/ 66675 w 133350"/>
                <a:gd name="connsiteY1" fmla="*/ 133350 h 133350"/>
                <a:gd name="connsiteX2" fmla="*/ 0 w 133350"/>
                <a:gd name="connsiteY2" fmla="*/ 66675 h 133350"/>
                <a:gd name="connsiteX3" fmla="*/ 66675 w 133350"/>
                <a:gd name="connsiteY3" fmla="*/ 0 h 133350"/>
                <a:gd name="connsiteX4" fmla="*/ 133350 w 133350"/>
                <a:gd name="connsiteY4" fmla="*/ 66675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350" h="133350">
                  <a:moveTo>
                    <a:pt x="133350" y="66675"/>
                  </a:moveTo>
                  <a:cubicBezTo>
                    <a:pt x="133350" y="103499"/>
                    <a:pt x="103499" y="133350"/>
                    <a:pt x="66675" y="133350"/>
                  </a:cubicBezTo>
                  <a:cubicBezTo>
                    <a:pt x="29851" y="133350"/>
                    <a:pt x="0" y="103499"/>
                    <a:pt x="0" y="66675"/>
                  </a:cubicBezTo>
                  <a:cubicBezTo>
                    <a:pt x="0" y="29851"/>
                    <a:pt x="29851" y="0"/>
                    <a:pt x="66675" y="0"/>
                  </a:cubicBezTo>
                  <a:cubicBezTo>
                    <a:pt x="103499" y="0"/>
                    <a:pt x="133350" y="29851"/>
                    <a:pt x="133350" y="66675"/>
                  </a:cubicBezTo>
                  <a:close/>
                </a:path>
              </a:pathLst>
            </a:custGeom>
            <a:gradFill flip="none" rotWithShape="1">
              <a:gsLst>
                <a:gs pos="21000">
                  <a:srgbClr val="3604DB"/>
                </a:gs>
                <a:gs pos="100000">
                  <a:srgbClr val="B735C4"/>
                </a:gs>
              </a:gsLst>
              <a:lin ang="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>
                <a:solidFill>
                  <a:schemeClr val="lt1"/>
                </a:solidFill>
                <a:latin typeface="Aptos Display" panose="020B0004020202020204" pitchFamily="34" charset="0"/>
              </a:endParaRPr>
            </a:p>
          </p:txBody>
        </p:sp>
      </p:grpSp>
      <p:sp>
        <p:nvSpPr>
          <p:cNvPr id="83" name="Rectangle: Rounded Corners 82">
            <a:extLst>
              <a:ext uri="{FF2B5EF4-FFF2-40B4-BE49-F238E27FC236}">
                <a16:creationId xmlns:a16="http://schemas.microsoft.com/office/drawing/2014/main" id="{F737160C-9D9F-4357-91EF-07F282E27D99}"/>
              </a:ext>
            </a:extLst>
          </p:cNvPr>
          <p:cNvSpPr/>
          <p:nvPr/>
        </p:nvSpPr>
        <p:spPr>
          <a:xfrm>
            <a:off x="9671437" y="3251054"/>
            <a:ext cx="1315017" cy="639795"/>
          </a:xfrm>
          <a:prstGeom prst="roundRect">
            <a:avLst>
              <a:gd name="adj" fmla="val 20892"/>
            </a:avLst>
          </a:prstGeom>
          <a:noFill/>
          <a:ln w="19050">
            <a:solidFill>
              <a:srgbClr val="B735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0" rtlCol="0" anchor="t" anchorCtr="0"/>
          <a:lstStyle/>
          <a:p>
            <a:pPr algn="ctr"/>
            <a:r>
              <a:rPr lang="en-GB" sz="1200" dirty="0">
                <a:solidFill>
                  <a:srgbClr val="3A20A0"/>
                </a:solidFill>
                <a:latin typeface="Arial Nova" panose="020F0502020204030204" pitchFamily="34" charset="0"/>
              </a:rPr>
              <a:t>Event Bus</a:t>
            </a:r>
          </a:p>
        </p:txBody>
      </p:sp>
      <p:sp>
        <p:nvSpPr>
          <p:cNvPr id="84" name="Rectangle: Rounded Corners 83">
            <a:extLst>
              <a:ext uri="{FF2B5EF4-FFF2-40B4-BE49-F238E27FC236}">
                <a16:creationId xmlns:a16="http://schemas.microsoft.com/office/drawing/2014/main" id="{2B4A7B8D-D1CF-B84D-F804-72BBC74B3750}"/>
              </a:ext>
            </a:extLst>
          </p:cNvPr>
          <p:cNvSpPr/>
          <p:nvPr/>
        </p:nvSpPr>
        <p:spPr>
          <a:xfrm>
            <a:off x="4087918" y="5692672"/>
            <a:ext cx="7031921" cy="853200"/>
          </a:xfrm>
          <a:prstGeom prst="roundRect">
            <a:avLst>
              <a:gd name="adj" fmla="val 3905"/>
            </a:avLst>
          </a:prstGeom>
          <a:solidFill>
            <a:srgbClr val="F4F3F5"/>
          </a:solidFill>
          <a:ln>
            <a:noFill/>
          </a:ln>
          <a:effectLst>
            <a:outerShdw blurRad="50800" dist="381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sz="1200" dirty="0">
                <a:solidFill>
                  <a:srgbClr val="B735C4"/>
                </a:solidFill>
              </a:rPr>
              <a:t>Admin Services</a:t>
            </a:r>
          </a:p>
        </p:txBody>
      </p:sp>
      <p:sp>
        <p:nvSpPr>
          <p:cNvPr id="85" name="Rectangle: Rounded Corners 84">
            <a:extLst>
              <a:ext uri="{FF2B5EF4-FFF2-40B4-BE49-F238E27FC236}">
                <a16:creationId xmlns:a16="http://schemas.microsoft.com/office/drawing/2014/main" id="{438F5B3F-328D-D3CB-584B-AB45A5DF5216}"/>
              </a:ext>
            </a:extLst>
          </p:cNvPr>
          <p:cNvSpPr/>
          <p:nvPr/>
        </p:nvSpPr>
        <p:spPr>
          <a:xfrm>
            <a:off x="9530386" y="5799374"/>
            <a:ext cx="1315017" cy="639795"/>
          </a:xfrm>
          <a:prstGeom prst="roundRect">
            <a:avLst>
              <a:gd name="adj" fmla="val 20892"/>
            </a:avLst>
          </a:prstGeom>
          <a:noFill/>
          <a:ln w="19050">
            <a:solidFill>
              <a:srgbClr val="B735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0" rtlCol="0" anchor="t" anchorCtr="0"/>
          <a:lstStyle/>
          <a:p>
            <a:pPr algn="ctr"/>
            <a:r>
              <a:rPr lang="en-GB" sz="1200" dirty="0">
                <a:solidFill>
                  <a:srgbClr val="3A20A0"/>
                </a:solidFill>
                <a:latin typeface="Arial Nova" panose="020F0502020204030204" pitchFamily="34" charset="0"/>
              </a:rPr>
              <a:t>Observability</a:t>
            </a:r>
          </a:p>
        </p:txBody>
      </p:sp>
      <p:sp>
        <p:nvSpPr>
          <p:cNvPr id="86" name="Rectangle: Rounded Corners 85">
            <a:extLst>
              <a:ext uri="{FF2B5EF4-FFF2-40B4-BE49-F238E27FC236}">
                <a16:creationId xmlns:a16="http://schemas.microsoft.com/office/drawing/2014/main" id="{C763E133-E469-C945-9F39-F204C2E92D24}"/>
              </a:ext>
            </a:extLst>
          </p:cNvPr>
          <p:cNvSpPr/>
          <p:nvPr/>
        </p:nvSpPr>
        <p:spPr>
          <a:xfrm>
            <a:off x="4426838" y="5799374"/>
            <a:ext cx="1315017" cy="639795"/>
          </a:xfrm>
          <a:prstGeom prst="roundRect">
            <a:avLst>
              <a:gd name="adj" fmla="val 20892"/>
            </a:avLst>
          </a:prstGeom>
          <a:noFill/>
          <a:ln w="19050">
            <a:solidFill>
              <a:srgbClr val="B735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0" rtlCol="0" anchor="t" anchorCtr="0"/>
          <a:lstStyle/>
          <a:p>
            <a:pPr algn="ctr"/>
            <a:r>
              <a:rPr lang="en-GB" sz="1200" dirty="0">
                <a:solidFill>
                  <a:srgbClr val="3A20A0"/>
                </a:solidFill>
                <a:latin typeface="Arial Nova" panose="020F0502020204030204" pitchFamily="34" charset="0"/>
              </a:rPr>
              <a:t>Webhook Client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CA8CCA1-C434-4CC5-F3DE-5E1A18DB7B1C}"/>
              </a:ext>
            </a:extLst>
          </p:cNvPr>
          <p:cNvGrpSpPr/>
          <p:nvPr/>
        </p:nvGrpSpPr>
        <p:grpSpPr>
          <a:xfrm>
            <a:off x="6297699" y="1120031"/>
            <a:ext cx="2988745" cy="852679"/>
            <a:chOff x="6297699" y="1120031"/>
            <a:chExt cx="2988745" cy="852679"/>
          </a:xfrm>
        </p:grpSpPr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3E522578-EE82-F2A0-1215-614AA0E52682}"/>
                </a:ext>
              </a:extLst>
            </p:cNvPr>
            <p:cNvSpPr/>
            <p:nvPr/>
          </p:nvSpPr>
          <p:spPr>
            <a:xfrm>
              <a:off x="6297699" y="1120031"/>
              <a:ext cx="2988745" cy="852679"/>
            </a:xfrm>
            <a:prstGeom prst="roundRect">
              <a:avLst>
                <a:gd name="adj" fmla="val 3905"/>
              </a:avLst>
            </a:prstGeom>
            <a:solidFill>
              <a:srgbClr val="F4F3F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GB" sz="1200" dirty="0">
                  <a:solidFill>
                    <a:srgbClr val="B735C4"/>
                  </a:solidFill>
                </a:rPr>
                <a:t>Identity Service</a:t>
              </a:r>
            </a:p>
          </p:txBody>
        </p:sp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EAD7B9A8-6351-8BD0-6EE1-FAA91FF9D128}"/>
                </a:ext>
              </a:extLst>
            </p:cNvPr>
            <p:cNvSpPr/>
            <p:nvPr/>
          </p:nvSpPr>
          <p:spPr>
            <a:xfrm>
              <a:off x="6432178" y="1436361"/>
              <a:ext cx="1863675" cy="307777"/>
            </a:xfrm>
            <a:prstGeom prst="roundRect">
              <a:avLst>
                <a:gd name="adj" fmla="val 19043"/>
              </a:avLst>
            </a:prstGeom>
            <a:gradFill flip="none" rotWithShape="1">
              <a:gsLst>
                <a:gs pos="21000">
                  <a:srgbClr val="3604DB"/>
                </a:gs>
                <a:gs pos="100000">
                  <a:srgbClr val="B735C4"/>
                </a:gs>
              </a:gsLst>
              <a:lin ang="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dirty="0">
                  <a:latin typeface="Aptos Display" panose="020B0004020202020204" pitchFamily="34" charset="0"/>
                </a:rPr>
                <a:t>Identity API</a:t>
              </a:r>
              <a:endParaRPr lang="en-GB" sz="1050" dirty="0">
                <a:latin typeface="Aptos Display" panose="020B0004020202020204" pitchFamily="34" charset="0"/>
              </a:endParaRPr>
            </a:p>
          </p:txBody>
        </p:sp>
        <p:grpSp>
          <p:nvGrpSpPr>
            <p:cNvPr id="49" name="Graphic 47" descr="Database with solid fill">
              <a:extLst>
                <a:ext uri="{FF2B5EF4-FFF2-40B4-BE49-F238E27FC236}">
                  <a16:creationId xmlns:a16="http://schemas.microsoft.com/office/drawing/2014/main" id="{6B65B820-E6E9-5531-B903-3E15B22EB2B6}"/>
                </a:ext>
              </a:extLst>
            </p:cNvPr>
            <p:cNvGrpSpPr/>
            <p:nvPr/>
          </p:nvGrpSpPr>
          <p:grpSpPr>
            <a:xfrm>
              <a:off x="8787647" y="1369332"/>
              <a:ext cx="325564" cy="441834"/>
              <a:chOff x="9322257" y="2763401"/>
              <a:chExt cx="533403" cy="723900"/>
            </a:xfrm>
            <a:solidFill>
              <a:srgbClr val="000000"/>
            </a:solidFill>
          </p:grpSpPr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35740BC3-503F-3FBB-4B37-6471C622E2AA}"/>
                  </a:ext>
                </a:extLst>
              </p:cNvPr>
              <p:cNvSpPr/>
              <p:nvPr/>
            </p:nvSpPr>
            <p:spPr>
              <a:xfrm>
                <a:off x="9322260" y="2763401"/>
                <a:ext cx="533400" cy="152400"/>
              </a:xfrm>
              <a:custGeom>
                <a:avLst/>
                <a:gdLst>
                  <a:gd name="connsiteX0" fmla="*/ 533400 w 533400"/>
                  <a:gd name="connsiteY0" fmla="*/ 76200 h 152400"/>
                  <a:gd name="connsiteX1" fmla="*/ 266700 w 533400"/>
                  <a:gd name="connsiteY1" fmla="*/ 152400 h 152400"/>
                  <a:gd name="connsiteX2" fmla="*/ 0 w 533400"/>
                  <a:gd name="connsiteY2" fmla="*/ 76200 h 152400"/>
                  <a:gd name="connsiteX3" fmla="*/ 266700 w 533400"/>
                  <a:gd name="connsiteY3" fmla="*/ 0 h 152400"/>
                  <a:gd name="connsiteX4" fmla="*/ 533400 w 533400"/>
                  <a:gd name="connsiteY4" fmla="*/ 76200 h 152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33400" h="152400">
                    <a:moveTo>
                      <a:pt x="533400" y="76200"/>
                    </a:moveTo>
                    <a:cubicBezTo>
                      <a:pt x="533400" y="118284"/>
                      <a:pt x="413994" y="152400"/>
                      <a:pt x="266700" y="152400"/>
                    </a:cubicBezTo>
                    <a:cubicBezTo>
                      <a:pt x="119406" y="152400"/>
                      <a:pt x="0" y="118284"/>
                      <a:pt x="0" y="76200"/>
                    </a:cubicBezTo>
                    <a:cubicBezTo>
                      <a:pt x="0" y="34116"/>
                      <a:pt x="119406" y="0"/>
                      <a:pt x="266700" y="0"/>
                    </a:cubicBezTo>
                    <a:cubicBezTo>
                      <a:pt x="413994" y="0"/>
                      <a:pt x="533400" y="34116"/>
                      <a:pt x="533400" y="76200"/>
                    </a:cubicBezTo>
                    <a:close/>
                  </a:path>
                </a:pathLst>
              </a:cu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>
                  <a:solidFill>
                    <a:schemeClr val="lt1"/>
                  </a:solidFill>
                  <a:latin typeface="Aptos Display" panose="020B0004020202020204" pitchFamily="34" charset="0"/>
                </a:endParaRPr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D40A80A2-C83B-25D1-9795-EECC45256CE4}"/>
                  </a:ext>
                </a:extLst>
              </p:cNvPr>
              <p:cNvSpPr/>
              <p:nvPr/>
            </p:nvSpPr>
            <p:spPr>
              <a:xfrm>
                <a:off x="9322257" y="2877700"/>
                <a:ext cx="533400" cy="228601"/>
              </a:xfrm>
              <a:custGeom>
                <a:avLst/>
                <a:gdLst>
                  <a:gd name="connsiteX0" fmla="*/ 457200 w 533400"/>
                  <a:gd name="connsiteY0" fmla="*/ 152400 h 228600"/>
                  <a:gd name="connsiteX1" fmla="*/ 438150 w 533400"/>
                  <a:gd name="connsiteY1" fmla="*/ 133350 h 228600"/>
                  <a:gd name="connsiteX2" fmla="*/ 457200 w 533400"/>
                  <a:gd name="connsiteY2" fmla="*/ 114300 h 228600"/>
                  <a:gd name="connsiteX3" fmla="*/ 476250 w 533400"/>
                  <a:gd name="connsiteY3" fmla="*/ 133350 h 228600"/>
                  <a:gd name="connsiteX4" fmla="*/ 457200 w 533400"/>
                  <a:gd name="connsiteY4" fmla="*/ 152400 h 228600"/>
                  <a:gd name="connsiteX5" fmla="*/ 266700 w 533400"/>
                  <a:gd name="connsiteY5" fmla="*/ 76200 h 228600"/>
                  <a:gd name="connsiteX6" fmla="*/ 0 w 533400"/>
                  <a:gd name="connsiteY6" fmla="*/ 0 h 228600"/>
                  <a:gd name="connsiteX7" fmla="*/ 0 w 533400"/>
                  <a:gd name="connsiteY7" fmla="*/ 152400 h 228600"/>
                  <a:gd name="connsiteX8" fmla="*/ 266700 w 533400"/>
                  <a:gd name="connsiteY8" fmla="*/ 228600 h 228600"/>
                  <a:gd name="connsiteX9" fmla="*/ 533400 w 533400"/>
                  <a:gd name="connsiteY9" fmla="*/ 152400 h 228600"/>
                  <a:gd name="connsiteX10" fmla="*/ 533400 w 533400"/>
                  <a:gd name="connsiteY10" fmla="*/ 0 h 228600"/>
                  <a:gd name="connsiteX11" fmla="*/ 266700 w 533400"/>
                  <a:gd name="connsiteY11" fmla="*/ 762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33400" h="228600">
                    <a:moveTo>
                      <a:pt x="457200" y="152400"/>
                    </a:moveTo>
                    <a:cubicBezTo>
                      <a:pt x="445770" y="152400"/>
                      <a:pt x="438150" y="144780"/>
                      <a:pt x="438150" y="133350"/>
                    </a:cubicBezTo>
                    <a:cubicBezTo>
                      <a:pt x="438150" y="121920"/>
                      <a:pt x="445770" y="114300"/>
                      <a:pt x="457200" y="114300"/>
                    </a:cubicBezTo>
                    <a:cubicBezTo>
                      <a:pt x="468630" y="114300"/>
                      <a:pt x="476250" y="121920"/>
                      <a:pt x="476250" y="133350"/>
                    </a:cubicBezTo>
                    <a:cubicBezTo>
                      <a:pt x="476250" y="144780"/>
                      <a:pt x="468630" y="152400"/>
                      <a:pt x="457200" y="152400"/>
                    </a:cubicBezTo>
                    <a:close/>
                    <a:moveTo>
                      <a:pt x="266700" y="76200"/>
                    </a:moveTo>
                    <a:cubicBezTo>
                      <a:pt x="120015" y="76200"/>
                      <a:pt x="0" y="41910"/>
                      <a:pt x="0" y="0"/>
                    </a:cubicBezTo>
                    <a:lnTo>
                      <a:pt x="0" y="152400"/>
                    </a:lnTo>
                    <a:cubicBezTo>
                      <a:pt x="0" y="194310"/>
                      <a:pt x="120015" y="228600"/>
                      <a:pt x="266700" y="228600"/>
                    </a:cubicBezTo>
                    <a:cubicBezTo>
                      <a:pt x="413385" y="228600"/>
                      <a:pt x="533400" y="194310"/>
                      <a:pt x="533400" y="152400"/>
                    </a:cubicBezTo>
                    <a:lnTo>
                      <a:pt x="533400" y="0"/>
                    </a:lnTo>
                    <a:cubicBezTo>
                      <a:pt x="533400" y="41910"/>
                      <a:pt x="413385" y="76200"/>
                      <a:pt x="266700" y="76200"/>
                    </a:cubicBezTo>
                    <a:close/>
                  </a:path>
                </a:pathLst>
              </a:cu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>
                  <a:solidFill>
                    <a:schemeClr val="lt1"/>
                  </a:solidFill>
                  <a:latin typeface="Aptos Display" panose="020B0004020202020204" pitchFamily="34" charset="0"/>
                </a:endParaRPr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E6A7DFFA-0DE3-E811-53B5-58AFC66633C5}"/>
                  </a:ext>
                </a:extLst>
              </p:cNvPr>
              <p:cNvSpPr/>
              <p:nvPr/>
            </p:nvSpPr>
            <p:spPr>
              <a:xfrm>
                <a:off x="9322260" y="3068201"/>
                <a:ext cx="533400" cy="228600"/>
              </a:xfrm>
              <a:custGeom>
                <a:avLst/>
                <a:gdLst>
                  <a:gd name="connsiteX0" fmla="*/ 457200 w 533400"/>
                  <a:gd name="connsiteY0" fmla="*/ 152400 h 228600"/>
                  <a:gd name="connsiteX1" fmla="*/ 438150 w 533400"/>
                  <a:gd name="connsiteY1" fmla="*/ 133350 h 228600"/>
                  <a:gd name="connsiteX2" fmla="*/ 457200 w 533400"/>
                  <a:gd name="connsiteY2" fmla="*/ 114300 h 228600"/>
                  <a:gd name="connsiteX3" fmla="*/ 476250 w 533400"/>
                  <a:gd name="connsiteY3" fmla="*/ 133350 h 228600"/>
                  <a:gd name="connsiteX4" fmla="*/ 457200 w 533400"/>
                  <a:gd name="connsiteY4" fmla="*/ 152400 h 228600"/>
                  <a:gd name="connsiteX5" fmla="*/ 266700 w 533400"/>
                  <a:gd name="connsiteY5" fmla="*/ 76200 h 228600"/>
                  <a:gd name="connsiteX6" fmla="*/ 0 w 533400"/>
                  <a:gd name="connsiteY6" fmla="*/ 0 h 228600"/>
                  <a:gd name="connsiteX7" fmla="*/ 0 w 533400"/>
                  <a:gd name="connsiteY7" fmla="*/ 152400 h 228600"/>
                  <a:gd name="connsiteX8" fmla="*/ 266700 w 533400"/>
                  <a:gd name="connsiteY8" fmla="*/ 228600 h 228600"/>
                  <a:gd name="connsiteX9" fmla="*/ 533400 w 533400"/>
                  <a:gd name="connsiteY9" fmla="*/ 152400 h 228600"/>
                  <a:gd name="connsiteX10" fmla="*/ 533400 w 533400"/>
                  <a:gd name="connsiteY10" fmla="*/ 0 h 228600"/>
                  <a:gd name="connsiteX11" fmla="*/ 266700 w 533400"/>
                  <a:gd name="connsiteY11" fmla="*/ 762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33400" h="228600">
                    <a:moveTo>
                      <a:pt x="457200" y="152400"/>
                    </a:moveTo>
                    <a:cubicBezTo>
                      <a:pt x="445770" y="152400"/>
                      <a:pt x="438150" y="144780"/>
                      <a:pt x="438150" y="133350"/>
                    </a:cubicBezTo>
                    <a:cubicBezTo>
                      <a:pt x="438150" y="121920"/>
                      <a:pt x="445770" y="114300"/>
                      <a:pt x="457200" y="114300"/>
                    </a:cubicBezTo>
                    <a:cubicBezTo>
                      <a:pt x="468630" y="114300"/>
                      <a:pt x="476250" y="121920"/>
                      <a:pt x="476250" y="133350"/>
                    </a:cubicBezTo>
                    <a:cubicBezTo>
                      <a:pt x="476250" y="144780"/>
                      <a:pt x="468630" y="152400"/>
                      <a:pt x="457200" y="152400"/>
                    </a:cubicBezTo>
                    <a:close/>
                    <a:moveTo>
                      <a:pt x="266700" y="76200"/>
                    </a:moveTo>
                    <a:cubicBezTo>
                      <a:pt x="120015" y="76200"/>
                      <a:pt x="0" y="41910"/>
                      <a:pt x="0" y="0"/>
                    </a:cubicBezTo>
                    <a:lnTo>
                      <a:pt x="0" y="152400"/>
                    </a:lnTo>
                    <a:cubicBezTo>
                      <a:pt x="0" y="194310"/>
                      <a:pt x="120015" y="228600"/>
                      <a:pt x="266700" y="228600"/>
                    </a:cubicBezTo>
                    <a:cubicBezTo>
                      <a:pt x="413385" y="228600"/>
                      <a:pt x="533400" y="194310"/>
                      <a:pt x="533400" y="152400"/>
                    </a:cubicBezTo>
                    <a:lnTo>
                      <a:pt x="533400" y="0"/>
                    </a:lnTo>
                    <a:cubicBezTo>
                      <a:pt x="533400" y="41910"/>
                      <a:pt x="413385" y="76200"/>
                      <a:pt x="266700" y="76200"/>
                    </a:cubicBezTo>
                    <a:close/>
                  </a:path>
                </a:pathLst>
              </a:cu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>
                  <a:solidFill>
                    <a:schemeClr val="lt1"/>
                  </a:solidFill>
                  <a:latin typeface="Aptos Display" panose="020B0004020202020204" pitchFamily="34" charset="0"/>
                </a:endParaRPr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5909A686-606F-D18A-A795-E492AF92184F}"/>
                  </a:ext>
                </a:extLst>
              </p:cNvPr>
              <p:cNvSpPr/>
              <p:nvPr/>
            </p:nvSpPr>
            <p:spPr>
              <a:xfrm>
                <a:off x="9322260" y="3258701"/>
                <a:ext cx="533400" cy="228600"/>
              </a:xfrm>
              <a:custGeom>
                <a:avLst/>
                <a:gdLst>
                  <a:gd name="connsiteX0" fmla="*/ 457200 w 533400"/>
                  <a:gd name="connsiteY0" fmla="*/ 152400 h 228600"/>
                  <a:gd name="connsiteX1" fmla="*/ 438150 w 533400"/>
                  <a:gd name="connsiteY1" fmla="*/ 133350 h 228600"/>
                  <a:gd name="connsiteX2" fmla="*/ 457200 w 533400"/>
                  <a:gd name="connsiteY2" fmla="*/ 114300 h 228600"/>
                  <a:gd name="connsiteX3" fmla="*/ 476250 w 533400"/>
                  <a:gd name="connsiteY3" fmla="*/ 133350 h 228600"/>
                  <a:gd name="connsiteX4" fmla="*/ 457200 w 533400"/>
                  <a:gd name="connsiteY4" fmla="*/ 152400 h 228600"/>
                  <a:gd name="connsiteX5" fmla="*/ 266700 w 533400"/>
                  <a:gd name="connsiteY5" fmla="*/ 76200 h 228600"/>
                  <a:gd name="connsiteX6" fmla="*/ 0 w 533400"/>
                  <a:gd name="connsiteY6" fmla="*/ 0 h 228600"/>
                  <a:gd name="connsiteX7" fmla="*/ 0 w 533400"/>
                  <a:gd name="connsiteY7" fmla="*/ 152400 h 228600"/>
                  <a:gd name="connsiteX8" fmla="*/ 266700 w 533400"/>
                  <a:gd name="connsiteY8" fmla="*/ 228600 h 228600"/>
                  <a:gd name="connsiteX9" fmla="*/ 533400 w 533400"/>
                  <a:gd name="connsiteY9" fmla="*/ 152400 h 228600"/>
                  <a:gd name="connsiteX10" fmla="*/ 533400 w 533400"/>
                  <a:gd name="connsiteY10" fmla="*/ 0 h 228600"/>
                  <a:gd name="connsiteX11" fmla="*/ 266700 w 533400"/>
                  <a:gd name="connsiteY11" fmla="*/ 762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33400" h="228600">
                    <a:moveTo>
                      <a:pt x="457200" y="152400"/>
                    </a:moveTo>
                    <a:cubicBezTo>
                      <a:pt x="445770" y="152400"/>
                      <a:pt x="438150" y="144780"/>
                      <a:pt x="438150" y="133350"/>
                    </a:cubicBezTo>
                    <a:cubicBezTo>
                      <a:pt x="438150" y="121920"/>
                      <a:pt x="445770" y="114300"/>
                      <a:pt x="457200" y="114300"/>
                    </a:cubicBezTo>
                    <a:cubicBezTo>
                      <a:pt x="468630" y="114300"/>
                      <a:pt x="476250" y="121920"/>
                      <a:pt x="476250" y="133350"/>
                    </a:cubicBezTo>
                    <a:cubicBezTo>
                      <a:pt x="476250" y="144780"/>
                      <a:pt x="468630" y="152400"/>
                      <a:pt x="457200" y="152400"/>
                    </a:cubicBezTo>
                    <a:close/>
                    <a:moveTo>
                      <a:pt x="266700" y="76200"/>
                    </a:moveTo>
                    <a:cubicBezTo>
                      <a:pt x="120015" y="76200"/>
                      <a:pt x="0" y="41910"/>
                      <a:pt x="0" y="0"/>
                    </a:cubicBezTo>
                    <a:lnTo>
                      <a:pt x="0" y="152400"/>
                    </a:lnTo>
                    <a:cubicBezTo>
                      <a:pt x="0" y="194310"/>
                      <a:pt x="120015" y="228600"/>
                      <a:pt x="266700" y="228600"/>
                    </a:cubicBezTo>
                    <a:cubicBezTo>
                      <a:pt x="413385" y="228600"/>
                      <a:pt x="533400" y="194310"/>
                      <a:pt x="533400" y="152400"/>
                    </a:cubicBezTo>
                    <a:lnTo>
                      <a:pt x="533400" y="0"/>
                    </a:lnTo>
                    <a:cubicBezTo>
                      <a:pt x="533400" y="41910"/>
                      <a:pt x="413385" y="76200"/>
                      <a:pt x="266700" y="76200"/>
                    </a:cubicBezTo>
                    <a:close/>
                  </a:path>
                </a:pathLst>
              </a:cu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>
                  <a:solidFill>
                    <a:schemeClr val="lt1"/>
                  </a:solidFill>
                  <a:latin typeface="Aptos Display" panose="020B0004020202020204" pitchFamily="34" charset="0"/>
                </a:endParaRPr>
              </a:p>
            </p:txBody>
          </p:sp>
        </p:grp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9AE2A9CD-8125-1B36-96F5-6128531DD8A7}"/>
                </a:ext>
              </a:extLst>
            </p:cNvPr>
            <p:cNvCxnSpPr>
              <a:stCxn id="42" idx="3"/>
            </p:cNvCxnSpPr>
            <p:nvPr/>
          </p:nvCxnSpPr>
          <p:spPr>
            <a:xfrm flipV="1">
              <a:off x="8295853" y="1590249"/>
              <a:ext cx="491794" cy="1"/>
            </a:xfrm>
            <a:prstGeom prst="straightConnector1">
              <a:avLst/>
            </a:prstGeom>
            <a:ln>
              <a:solidFill>
                <a:srgbClr val="B735C4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4E6C953-0453-85F9-281E-EC58ABA316F2}"/>
              </a:ext>
            </a:extLst>
          </p:cNvPr>
          <p:cNvGrpSpPr/>
          <p:nvPr/>
        </p:nvGrpSpPr>
        <p:grpSpPr>
          <a:xfrm>
            <a:off x="6297699" y="2175207"/>
            <a:ext cx="2988745" cy="853200"/>
            <a:chOff x="6297699" y="2320300"/>
            <a:chExt cx="2988745" cy="853200"/>
          </a:xfrm>
        </p:grpSpPr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5B5A107A-BD5D-3430-B097-57B49E8EADC5}"/>
                </a:ext>
              </a:extLst>
            </p:cNvPr>
            <p:cNvSpPr/>
            <p:nvPr/>
          </p:nvSpPr>
          <p:spPr>
            <a:xfrm>
              <a:off x="6297699" y="2320300"/>
              <a:ext cx="2988745" cy="853200"/>
            </a:xfrm>
            <a:prstGeom prst="roundRect">
              <a:avLst>
                <a:gd name="adj" fmla="val 3905"/>
              </a:avLst>
            </a:prstGeom>
            <a:solidFill>
              <a:srgbClr val="F4F3F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GB" sz="1200" dirty="0" err="1">
                  <a:solidFill>
                    <a:srgbClr val="B735C4"/>
                  </a:solidFill>
                </a:rPr>
                <a:t>Catalog</a:t>
              </a:r>
              <a:r>
                <a:rPr lang="en-GB" sz="1200" dirty="0">
                  <a:solidFill>
                    <a:srgbClr val="B735C4"/>
                  </a:solidFill>
                </a:rPr>
                <a:t> Service</a:t>
              </a:r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83C3A69F-CE78-668E-5DE3-0FD682C75160}"/>
                </a:ext>
              </a:extLst>
            </p:cNvPr>
            <p:cNvSpPr/>
            <p:nvPr/>
          </p:nvSpPr>
          <p:spPr>
            <a:xfrm>
              <a:off x="6429139" y="2642440"/>
              <a:ext cx="1863675" cy="307777"/>
            </a:xfrm>
            <a:prstGeom prst="roundRect">
              <a:avLst>
                <a:gd name="adj" fmla="val 19043"/>
              </a:avLst>
            </a:prstGeom>
            <a:gradFill flip="none" rotWithShape="1">
              <a:gsLst>
                <a:gs pos="21000">
                  <a:srgbClr val="3604DB"/>
                </a:gs>
                <a:gs pos="100000">
                  <a:srgbClr val="B735C4"/>
                </a:gs>
              </a:gsLst>
              <a:lin ang="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dirty="0" err="1">
                  <a:latin typeface="Aptos Display" panose="020B0004020202020204" pitchFamily="34" charset="0"/>
                </a:rPr>
                <a:t>Catalog</a:t>
              </a:r>
              <a:r>
                <a:rPr lang="en-GB" sz="1200" dirty="0">
                  <a:latin typeface="Aptos Display" panose="020B0004020202020204" pitchFamily="34" charset="0"/>
                </a:rPr>
                <a:t> API</a:t>
              </a:r>
              <a:endParaRPr lang="en-GB" sz="1050" dirty="0">
                <a:latin typeface="Aptos Display" panose="020B0004020202020204" pitchFamily="34" charset="0"/>
              </a:endParaRPr>
            </a:p>
          </p:txBody>
        </p:sp>
        <p:grpSp>
          <p:nvGrpSpPr>
            <p:cNvPr id="57" name="Graphic 47" descr="Database with solid fill">
              <a:extLst>
                <a:ext uri="{FF2B5EF4-FFF2-40B4-BE49-F238E27FC236}">
                  <a16:creationId xmlns:a16="http://schemas.microsoft.com/office/drawing/2014/main" id="{E06AFEB6-DF17-2970-4814-E929F2D78626}"/>
                </a:ext>
              </a:extLst>
            </p:cNvPr>
            <p:cNvGrpSpPr/>
            <p:nvPr/>
          </p:nvGrpSpPr>
          <p:grpSpPr>
            <a:xfrm>
              <a:off x="8787647" y="2553787"/>
              <a:ext cx="325562" cy="441834"/>
              <a:chOff x="9322260" y="2763401"/>
              <a:chExt cx="533400" cy="723900"/>
            </a:xfrm>
            <a:solidFill>
              <a:srgbClr val="000000"/>
            </a:solidFill>
          </p:grpSpPr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A5DC9C5D-B83F-87AB-ABEF-99856AF110A4}"/>
                  </a:ext>
                </a:extLst>
              </p:cNvPr>
              <p:cNvSpPr/>
              <p:nvPr/>
            </p:nvSpPr>
            <p:spPr>
              <a:xfrm>
                <a:off x="9322260" y="2763401"/>
                <a:ext cx="533400" cy="152400"/>
              </a:xfrm>
              <a:custGeom>
                <a:avLst/>
                <a:gdLst>
                  <a:gd name="connsiteX0" fmla="*/ 533400 w 533400"/>
                  <a:gd name="connsiteY0" fmla="*/ 76200 h 152400"/>
                  <a:gd name="connsiteX1" fmla="*/ 266700 w 533400"/>
                  <a:gd name="connsiteY1" fmla="*/ 152400 h 152400"/>
                  <a:gd name="connsiteX2" fmla="*/ 0 w 533400"/>
                  <a:gd name="connsiteY2" fmla="*/ 76200 h 152400"/>
                  <a:gd name="connsiteX3" fmla="*/ 266700 w 533400"/>
                  <a:gd name="connsiteY3" fmla="*/ 0 h 152400"/>
                  <a:gd name="connsiteX4" fmla="*/ 533400 w 533400"/>
                  <a:gd name="connsiteY4" fmla="*/ 76200 h 152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33400" h="152400">
                    <a:moveTo>
                      <a:pt x="533400" y="76200"/>
                    </a:moveTo>
                    <a:cubicBezTo>
                      <a:pt x="533400" y="118284"/>
                      <a:pt x="413994" y="152400"/>
                      <a:pt x="266700" y="152400"/>
                    </a:cubicBezTo>
                    <a:cubicBezTo>
                      <a:pt x="119406" y="152400"/>
                      <a:pt x="0" y="118284"/>
                      <a:pt x="0" y="76200"/>
                    </a:cubicBezTo>
                    <a:cubicBezTo>
                      <a:pt x="0" y="34116"/>
                      <a:pt x="119406" y="0"/>
                      <a:pt x="266700" y="0"/>
                    </a:cubicBezTo>
                    <a:cubicBezTo>
                      <a:pt x="413994" y="0"/>
                      <a:pt x="533400" y="34116"/>
                      <a:pt x="533400" y="76200"/>
                    </a:cubicBezTo>
                    <a:close/>
                  </a:path>
                </a:pathLst>
              </a:cu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>
                  <a:solidFill>
                    <a:schemeClr val="lt1"/>
                  </a:solidFill>
                  <a:latin typeface="Aptos Display" panose="020B0004020202020204" pitchFamily="34" charset="0"/>
                </a:endParaRPr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9FA0BF3C-9A11-EEEB-6CD2-0685574CA08D}"/>
                  </a:ext>
                </a:extLst>
              </p:cNvPr>
              <p:cNvSpPr/>
              <p:nvPr/>
            </p:nvSpPr>
            <p:spPr>
              <a:xfrm>
                <a:off x="9322260" y="2877701"/>
                <a:ext cx="533400" cy="228600"/>
              </a:xfrm>
              <a:custGeom>
                <a:avLst/>
                <a:gdLst>
                  <a:gd name="connsiteX0" fmla="*/ 457200 w 533400"/>
                  <a:gd name="connsiteY0" fmla="*/ 152400 h 228600"/>
                  <a:gd name="connsiteX1" fmla="*/ 438150 w 533400"/>
                  <a:gd name="connsiteY1" fmla="*/ 133350 h 228600"/>
                  <a:gd name="connsiteX2" fmla="*/ 457200 w 533400"/>
                  <a:gd name="connsiteY2" fmla="*/ 114300 h 228600"/>
                  <a:gd name="connsiteX3" fmla="*/ 476250 w 533400"/>
                  <a:gd name="connsiteY3" fmla="*/ 133350 h 228600"/>
                  <a:gd name="connsiteX4" fmla="*/ 457200 w 533400"/>
                  <a:gd name="connsiteY4" fmla="*/ 152400 h 228600"/>
                  <a:gd name="connsiteX5" fmla="*/ 266700 w 533400"/>
                  <a:gd name="connsiteY5" fmla="*/ 76200 h 228600"/>
                  <a:gd name="connsiteX6" fmla="*/ 0 w 533400"/>
                  <a:gd name="connsiteY6" fmla="*/ 0 h 228600"/>
                  <a:gd name="connsiteX7" fmla="*/ 0 w 533400"/>
                  <a:gd name="connsiteY7" fmla="*/ 152400 h 228600"/>
                  <a:gd name="connsiteX8" fmla="*/ 266700 w 533400"/>
                  <a:gd name="connsiteY8" fmla="*/ 228600 h 228600"/>
                  <a:gd name="connsiteX9" fmla="*/ 533400 w 533400"/>
                  <a:gd name="connsiteY9" fmla="*/ 152400 h 228600"/>
                  <a:gd name="connsiteX10" fmla="*/ 533400 w 533400"/>
                  <a:gd name="connsiteY10" fmla="*/ 0 h 228600"/>
                  <a:gd name="connsiteX11" fmla="*/ 266700 w 533400"/>
                  <a:gd name="connsiteY11" fmla="*/ 762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33400" h="228600">
                    <a:moveTo>
                      <a:pt x="457200" y="152400"/>
                    </a:moveTo>
                    <a:cubicBezTo>
                      <a:pt x="445770" y="152400"/>
                      <a:pt x="438150" y="144780"/>
                      <a:pt x="438150" y="133350"/>
                    </a:cubicBezTo>
                    <a:cubicBezTo>
                      <a:pt x="438150" y="121920"/>
                      <a:pt x="445770" y="114300"/>
                      <a:pt x="457200" y="114300"/>
                    </a:cubicBezTo>
                    <a:cubicBezTo>
                      <a:pt x="468630" y="114300"/>
                      <a:pt x="476250" y="121920"/>
                      <a:pt x="476250" y="133350"/>
                    </a:cubicBezTo>
                    <a:cubicBezTo>
                      <a:pt x="476250" y="144780"/>
                      <a:pt x="468630" y="152400"/>
                      <a:pt x="457200" y="152400"/>
                    </a:cubicBezTo>
                    <a:close/>
                    <a:moveTo>
                      <a:pt x="266700" y="76200"/>
                    </a:moveTo>
                    <a:cubicBezTo>
                      <a:pt x="120015" y="76200"/>
                      <a:pt x="0" y="41910"/>
                      <a:pt x="0" y="0"/>
                    </a:cubicBezTo>
                    <a:lnTo>
                      <a:pt x="0" y="152400"/>
                    </a:lnTo>
                    <a:cubicBezTo>
                      <a:pt x="0" y="194310"/>
                      <a:pt x="120015" y="228600"/>
                      <a:pt x="266700" y="228600"/>
                    </a:cubicBezTo>
                    <a:cubicBezTo>
                      <a:pt x="413385" y="228600"/>
                      <a:pt x="533400" y="194310"/>
                      <a:pt x="533400" y="152400"/>
                    </a:cubicBezTo>
                    <a:lnTo>
                      <a:pt x="533400" y="0"/>
                    </a:lnTo>
                    <a:cubicBezTo>
                      <a:pt x="533400" y="41910"/>
                      <a:pt x="413385" y="76200"/>
                      <a:pt x="266700" y="76200"/>
                    </a:cubicBezTo>
                    <a:close/>
                  </a:path>
                </a:pathLst>
              </a:cu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>
                  <a:solidFill>
                    <a:schemeClr val="lt1"/>
                  </a:solidFill>
                  <a:latin typeface="Aptos Display" panose="020B0004020202020204" pitchFamily="34" charset="0"/>
                </a:endParaRPr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A21D1907-2BBE-C6EF-58F5-E867C956FF02}"/>
                  </a:ext>
                </a:extLst>
              </p:cNvPr>
              <p:cNvSpPr/>
              <p:nvPr/>
            </p:nvSpPr>
            <p:spPr>
              <a:xfrm>
                <a:off x="9322260" y="3068201"/>
                <a:ext cx="533400" cy="228600"/>
              </a:xfrm>
              <a:custGeom>
                <a:avLst/>
                <a:gdLst>
                  <a:gd name="connsiteX0" fmla="*/ 457200 w 533400"/>
                  <a:gd name="connsiteY0" fmla="*/ 152400 h 228600"/>
                  <a:gd name="connsiteX1" fmla="*/ 438150 w 533400"/>
                  <a:gd name="connsiteY1" fmla="*/ 133350 h 228600"/>
                  <a:gd name="connsiteX2" fmla="*/ 457200 w 533400"/>
                  <a:gd name="connsiteY2" fmla="*/ 114300 h 228600"/>
                  <a:gd name="connsiteX3" fmla="*/ 476250 w 533400"/>
                  <a:gd name="connsiteY3" fmla="*/ 133350 h 228600"/>
                  <a:gd name="connsiteX4" fmla="*/ 457200 w 533400"/>
                  <a:gd name="connsiteY4" fmla="*/ 152400 h 228600"/>
                  <a:gd name="connsiteX5" fmla="*/ 266700 w 533400"/>
                  <a:gd name="connsiteY5" fmla="*/ 76200 h 228600"/>
                  <a:gd name="connsiteX6" fmla="*/ 0 w 533400"/>
                  <a:gd name="connsiteY6" fmla="*/ 0 h 228600"/>
                  <a:gd name="connsiteX7" fmla="*/ 0 w 533400"/>
                  <a:gd name="connsiteY7" fmla="*/ 152400 h 228600"/>
                  <a:gd name="connsiteX8" fmla="*/ 266700 w 533400"/>
                  <a:gd name="connsiteY8" fmla="*/ 228600 h 228600"/>
                  <a:gd name="connsiteX9" fmla="*/ 533400 w 533400"/>
                  <a:gd name="connsiteY9" fmla="*/ 152400 h 228600"/>
                  <a:gd name="connsiteX10" fmla="*/ 533400 w 533400"/>
                  <a:gd name="connsiteY10" fmla="*/ 0 h 228600"/>
                  <a:gd name="connsiteX11" fmla="*/ 266700 w 533400"/>
                  <a:gd name="connsiteY11" fmla="*/ 762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33400" h="228600">
                    <a:moveTo>
                      <a:pt x="457200" y="152400"/>
                    </a:moveTo>
                    <a:cubicBezTo>
                      <a:pt x="445770" y="152400"/>
                      <a:pt x="438150" y="144780"/>
                      <a:pt x="438150" y="133350"/>
                    </a:cubicBezTo>
                    <a:cubicBezTo>
                      <a:pt x="438150" y="121920"/>
                      <a:pt x="445770" y="114300"/>
                      <a:pt x="457200" y="114300"/>
                    </a:cubicBezTo>
                    <a:cubicBezTo>
                      <a:pt x="468630" y="114300"/>
                      <a:pt x="476250" y="121920"/>
                      <a:pt x="476250" y="133350"/>
                    </a:cubicBezTo>
                    <a:cubicBezTo>
                      <a:pt x="476250" y="144780"/>
                      <a:pt x="468630" y="152400"/>
                      <a:pt x="457200" y="152400"/>
                    </a:cubicBezTo>
                    <a:close/>
                    <a:moveTo>
                      <a:pt x="266700" y="76200"/>
                    </a:moveTo>
                    <a:cubicBezTo>
                      <a:pt x="120015" y="76200"/>
                      <a:pt x="0" y="41910"/>
                      <a:pt x="0" y="0"/>
                    </a:cubicBezTo>
                    <a:lnTo>
                      <a:pt x="0" y="152400"/>
                    </a:lnTo>
                    <a:cubicBezTo>
                      <a:pt x="0" y="194310"/>
                      <a:pt x="120015" y="228600"/>
                      <a:pt x="266700" y="228600"/>
                    </a:cubicBezTo>
                    <a:cubicBezTo>
                      <a:pt x="413385" y="228600"/>
                      <a:pt x="533400" y="194310"/>
                      <a:pt x="533400" y="152400"/>
                    </a:cubicBezTo>
                    <a:lnTo>
                      <a:pt x="533400" y="0"/>
                    </a:lnTo>
                    <a:cubicBezTo>
                      <a:pt x="533400" y="41910"/>
                      <a:pt x="413385" y="76200"/>
                      <a:pt x="266700" y="76200"/>
                    </a:cubicBezTo>
                    <a:close/>
                  </a:path>
                </a:pathLst>
              </a:cu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>
                  <a:solidFill>
                    <a:schemeClr val="lt1"/>
                  </a:solidFill>
                  <a:latin typeface="Aptos Display" panose="020B0004020202020204" pitchFamily="34" charset="0"/>
                </a:endParaRPr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5300C6C8-D6EA-77BB-D276-6B908C573E4A}"/>
                  </a:ext>
                </a:extLst>
              </p:cNvPr>
              <p:cNvSpPr/>
              <p:nvPr/>
            </p:nvSpPr>
            <p:spPr>
              <a:xfrm>
                <a:off x="9322260" y="3258701"/>
                <a:ext cx="533400" cy="228600"/>
              </a:xfrm>
              <a:custGeom>
                <a:avLst/>
                <a:gdLst>
                  <a:gd name="connsiteX0" fmla="*/ 457200 w 533400"/>
                  <a:gd name="connsiteY0" fmla="*/ 152400 h 228600"/>
                  <a:gd name="connsiteX1" fmla="*/ 438150 w 533400"/>
                  <a:gd name="connsiteY1" fmla="*/ 133350 h 228600"/>
                  <a:gd name="connsiteX2" fmla="*/ 457200 w 533400"/>
                  <a:gd name="connsiteY2" fmla="*/ 114300 h 228600"/>
                  <a:gd name="connsiteX3" fmla="*/ 476250 w 533400"/>
                  <a:gd name="connsiteY3" fmla="*/ 133350 h 228600"/>
                  <a:gd name="connsiteX4" fmla="*/ 457200 w 533400"/>
                  <a:gd name="connsiteY4" fmla="*/ 152400 h 228600"/>
                  <a:gd name="connsiteX5" fmla="*/ 266700 w 533400"/>
                  <a:gd name="connsiteY5" fmla="*/ 76200 h 228600"/>
                  <a:gd name="connsiteX6" fmla="*/ 0 w 533400"/>
                  <a:gd name="connsiteY6" fmla="*/ 0 h 228600"/>
                  <a:gd name="connsiteX7" fmla="*/ 0 w 533400"/>
                  <a:gd name="connsiteY7" fmla="*/ 152400 h 228600"/>
                  <a:gd name="connsiteX8" fmla="*/ 266700 w 533400"/>
                  <a:gd name="connsiteY8" fmla="*/ 228600 h 228600"/>
                  <a:gd name="connsiteX9" fmla="*/ 533400 w 533400"/>
                  <a:gd name="connsiteY9" fmla="*/ 152400 h 228600"/>
                  <a:gd name="connsiteX10" fmla="*/ 533400 w 533400"/>
                  <a:gd name="connsiteY10" fmla="*/ 0 h 228600"/>
                  <a:gd name="connsiteX11" fmla="*/ 266700 w 533400"/>
                  <a:gd name="connsiteY11" fmla="*/ 762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33400" h="228600">
                    <a:moveTo>
                      <a:pt x="457200" y="152400"/>
                    </a:moveTo>
                    <a:cubicBezTo>
                      <a:pt x="445770" y="152400"/>
                      <a:pt x="438150" y="144780"/>
                      <a:pt x="438150" y="133350"/>
                    </a:cubicBezTo>
                    <a:cubicBezTo>
                      <a:pt x="438150" y="121920"/>
                      <a:pt x="445770" y="114300"/>
                      <a:pt x="457200" y="114300"/>
                    </a:cubicBezTo>
                    <a:cubicBezTo>
                      <a:pt x="468630" y="114300"/>
                      <a:pt x="476250" y="121920"/>
                      <a:pt x="476250" y="133350"/>
                    </a:cubicBezTo>
                    <a:cubicBezTo>
                      <a:pt x="476250" y="144780"/>
                      <a:pt x="468630" y="152400"/>
                      <a:pt x="457200" y="152400"/>
                    </a:cubicBezTo>
                    <a:close/>
                    <a:moveTo>
                      <a:pt x="266700" y="76200"/>
                    </a:moveTo>
                    <a:cubicBezTo>
                      <a:pt x="120015" y="76200"/>
                      <a:pt x="0" y="41910"/>
                      <a:pt x="0" y="0"/>
                    </a:cubicBezTo>
                    <a:lnTo>
                      <a:pt x="0" y="152400"/>
                    </a:lnTo>
                    <a:cubicBezTo>
                      <a:pt x="0" y="194310"/>
                      <a:pt x="120015" y="228600"/>
                      <a:pt x="266700" y="228600"/>
                    </a:cubicBezTo>
                    <a:cubicBezTo>
                      <a:pt x="413385" y="228600"/>
                      <a:pt x="533400" y="194310"/>
                      <a:pt x="533400" y="152400"/>
                    </a:cubicBezTo>
                    <a:lnTo>
                      <a:pt x="533400" y="0"/>
                    </a:lnTo>
                    <a:cubicBezTo>
                      <a:pt x="533400" y="41910"/>
                      <a:pt x="413385" y="76200"/>
                      <a:pt x="266700" y="76200"/>
                    </a:cubicBezTo>
                    <a:close/>
                  </a:path>
                </a:pathLst>
              </a:cu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>
                  <a:solidFill>
                    <a:schemeClr val="lt1"/>
                  </a:solidFill>
                  <a:latin typeface="Aptos Display" panose="020B0004020202020204" pitchFamily="34" charset="0"/>
                </a:endParaRPr>
              </a:p>
            </p:txBody>
          </p:sp>
        </p:grpSp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id="{924F4329-A506-C756-DCB6-31FD12D7DC59}"/>
                </a:ext>
              </a:extLst>
            </p:cNvPr>
            <p:cNvCxnSpPr/>
            <p:nvPr/>
          </p:nvCxnSpPr>
          <p:spPr>
            <a:xfrm flipV="1">
              <a:off x="8269354" y="2796327"/>
              <a:ext cx="491794" cy="1"/>
            </a:xfrm>
            <a:prstGeom prst="straightConnector1">
              <a:avLst/>
            </a:prstGeom>
            <a:ln>
              <a:solidFill>
                <a:srgbClr val="B735C4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5B3D6E7-1637-7A19-5FD2-E8116E9D7F19}"/>
              </a:ext>
            </a:extLst>
          </p:cNvPr>
          <p:cNvGrpSpPr/>
          <p:nvPr/>
        </p:nvGrpSpPr>
        <p:grpSpPr>
          <a:xfrm>
            <a:off x="6297699" y="3230904"/>
            <a:ext cx="2988745" cy="1015487"/>
            <a:chOff x="6297699" y="3500309"/>
            <a:chExt cx="2988745" cy="1015487"/>
          </a:xfrm>
        </p:grpSpPr>
        <p:sp>
          <p:nvSpPr>
            <p:cNvPr id="55" name="Rectangle: Rounded Corners 54">
              <a:extLst>
                <a:ext uri="{FF2B5EF4-FFF2-40B4-BE49-F238E27FC236}">
                  <a16:creationId xmlns:a16="http://schemas.microsoft.com/office/drawing/2014/main" id="{92B01158-26D2-A5FB-3871-C6031CFA6FD6}"/>
                </a:ext>
              </a:extLst>
            </p:cNvPr>
            <p:cNvSpPr/>
            <p:nvPr/>
          </p:nvSpPr>
          <p:spPr>
            <a:xfrm>
              <a:off x="6297699" y="3500309"/>
              <a:ext cx="2988745" cy="1015487"/>
            </a:xfrm>
            <a:prstGeom prst="roundRect">
              <a:avLst>
                <a:gd name="adj" fmla="val 3905"/>
              </a:avLst>
            </a:prstGeom>
            <a:solidFill>
              <a:srgbClr val="F4F3F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GB" sz="1200" dirty="0">
                  <a:solidFill>
                    <a:srgbClr val="B735C4"/>
                  </a:solidFill>
                </a:rPr>
                <a:t>Ordering Service</a:t>
              </a:r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9B0383D8-BBB4-1502-F6EF-9DFF44D4E193}"/>
                </a:ext>
              </a:extLst>
            </p:cNvPr>
            <p:cNvSpPr/>
            <p:nvPr/>
          </p:nvSpPr>
          <p:spPr>
            <a:xfrm>
              <a:off x="6429140" y="3815098"/>
              <a:ext cx="1863675" cy="307777"/>
            </a:xfrm>
            <a:prstGeom prst="roundRect">
              <a:avLst>
                <a:gd name="adj" fmla="val 19043"/>
              </a:avLst>
            </a:prstGeom>
            <a:gradFill flip="none" rotWithShape="1">
              <a:gsLst>
                <a:gs pos="21000">
                  <a:srgbClr val="3604DB"/>
                </a:gs>
                <a:gs pos="100000">
                  <a:srgbClr val="B735C4"/>
                </a:gs>
              </a:gsLst>
              <a:lin ang="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dirty="0">
                  <a:latin typeface="Aptos Display" panose="020B0004020202020204" pitchFamily="34" charset="0"/>
                </a:rPr>
                <a:t>Ordering API</a:t>
              </a:r>
              <a:endParaRPr lang="en-GB" sz="1050" dirty="0">
                <a:latin typeface="Aptos Display" panose="020B0004020202020204" pitchFamily="34" charset="0"/>
              </a:endParaRPr>
            </a:p>
          </p:txBody>
        </p:sp>
        <p:grpSp>
          <p:nvGrpSpPr>
            <p:cNvPr id="62" name="Graphic 47" descr="Database with solid fill">
              <a:extLst>
                <a:ext uri="{FF2B5EF4-FFF2-40B4-BE49-F238E27FC236}">
                  <a16:creationId xmlns:a16="http://schemas.microsoft.com/office/drawing/2014/main" id="{088DB168-D73E-4066-80E5-8BC990BFD58A}"/>
                </a:ext>
              </a:extLst>
            </p:cNvPr>
            <p:cNvGrpSpPr/>
            <p:nvPr/>
          </p:nvGrpSpPr>
          <p:grpSpPr>
            <a:xfrm>
              <a:off x="8787647" y="3860712"/>
              <a:ext cx="325562" cy="441834"/>
              <a:chOff x="9322260" y="2763401"/>
              <a:chExt cx="533400" cy="723900"/>
            </a:xfrm>
            <a:solidFill>
              <a:srgbClr val="000000"/>
            </a:solidFill>
          </p:grpSpPr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256CCDE6-3477-AC04-EA89-58BCF1CC4F60}"/>
                  </a:ext>
                </a:extLst>
              </p:cNvPr>
              <p:cNvSpPr/>
              <p:nvPr/>
            </p:nvSpPr>
            <p:spPr>
              <a:xfrm>
                <a:off x="9322260" y="2763401"/>
                <a:ext cx="533400" cy="152400"/>
              </a:xfrm>
              <a:custGeom>
                <a:avLst/>
                <a:gdLst>
                  <a:gd name="connsiteX0" fmla="*/ 533400 w 533400"/>
                  <a:gd name="connsiteY0" fmla="*/ 76200 h 152400"/>
                  <a:gd name="connsiteX1" fmla="*/ 266700 w 533400"/>
                  <a:gd name="connsiteY1" fmla="*/ 152400 h 152400"/>
                  <a:gd name="connsiteX2" fmla="*/ 0 w 533400"/>
                  <a:gd name="connsiteY2" fmla="*/ 76200 h 152400"/>
                  <a:gd name="connsiteX3" fmla="*/ 266700 w 533400"/>
                  <a:gd name="connsiteY3" fmla="*/ 0 h 152400"/>
                  <a:gd name="connsiteX4" fmla="*/ 533400 w 533400"/>
                  <a:gd name="connsiteY4" fmla="*/ 76200 h 152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33400" h="152400">
                    <a:moveTo>
                      <a:pt x="533400" y="76200"/>
                    </a:moveTo>
                    <a:cubicBezTo>
                      <a:pt x="533400" y="118284"/>
                      <a:pt x="413994" y="152400"/>
                      <a:pt x="266700" y="152400"/>
                    </a:cubicBezTo>
                    <a:cubicBezTo>
                      <a:pt x="119406" y="152400"/>
                      <a:pt x="0" y="118284"/>
                      <a:pt x="0" y="76200"/>
                    </a:cubicBezTo>
                    <a:cubicBezTo>
                      <a:pt x="0" y="34116"/>
                      <a:pt x="119406" y="0"/>
                      <a:pt x="266700" y="0"/>
                    </a:cubicBezTo>
                    <a:cubicBezTo>
                      <a:pt x="413994" y="0"/>
                      <a:pt x="533400" y="34116"/>
                      <a:pt x="533400" y="76200"/>
                    </a:cubicBezTo>
                    <a:close/>
                  </a:path>
                </a:pathLst>
              </a:cu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>
                  <a:solidFill>
                    <a:schemeClr val="lt1"/>
                  </a:solidFill>
                  <a:latin typeface="Aptos Display" panose="020B0004020202020204" pitchFamily="34" charset="0"/>
                </a:endParaRPr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29E4CAAB-427A-41E0-17BE-47F1326A3D72}"/>
                  </a:ext>
                </a:extLst>
              </p:cNvPr>
              <p:cNvSpPr/>
              <p:nvPr/>
            </p:nvSpPr>
            <p:spPr>
              <a:xfrm>
                <a:off x="9322260" y="2877701"/>
                <a:ext cx="533400" cy="228600"/>
              </a:xfrm>
              <a:custGeom>
                <a:avLst/>
                <a:gdLst>
                  <a:gd name="connsiteX0" fmla="*/ 457200 w 533400"/>
                  <a:gd name="connsiteY0" fmla="*/ 152400 h 228600"/>
                  <a:gd name="connsiteX1" fmla="*/ 438150 w 533400"/>
                  <a:gd name="connsiteY1" fmla="*/ 133350 h 228600"/>
                  <a:gd name="connsiteX2" fmla="*/ 457200 w 533400"/>
                  <a:gd name="connsiteY2" fmla="*/ 114300 h 228600"/>
                  <a:gd name="connsiteX3" fmla="*/ 476250 w 533400"/>
                  <a:gd name="connsiteY3" fmla="*/ 133350 h 228600"/>
                  <a:gd name="connsiteX4" fmla="*/ 457200 w 533400"/>
                  <a:gd name="connsiteY4" fmla="*/ 152400 h 228600"/>
                  <a:gd name="connsiteX5" fmla="*/ 266700 w 533400"/>
                  <a:gd name="connsiteY5" fmla="*/ 76200 h 228600"/>
                  <a:gd name="connsiteX6" fmla="*/ 0 w 533400"/>
                  <a:gd name="connsiteY6" fmla="*/ 0 h 228600"/>
                  <a:gd name="connsiteX7" fmla="*/ 0 w 533400"/>
                  <a:gd name="connsiteY7" fmla="*/ 152400 h 228600"/>
                  <a:gd name="connsiteX8" fmla="*/ 266700 w 533400"/>
                  <a:gd name="connsiteY8" fmla="*/ 228600 h 228600"/>
                  <a:gd name="connsiteX9" fmla="*/ 533400 w 533400"/>
                  <a:gd name="connsiteY9" fmla="*/ 152400 h 228600"/>
                  <a:gd name="connsiteX10" fmla="*/ 533400 w 533400"/>
                  <a:gd name="connsiteY10" fmla="*/ 0 h 228600"/>
                  <a:gd name="connsiteX11" fmla="*/ 266700 w 533400"/>
                  <a:gd name="connsiteY11" fmla="*/ 762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33400" h="228600">
                    <a:moveTo>
                      <a:pt x="457200" y="152400"/>
                    </a:moveTo>
                    <a:cubicBezTo>
                      <a:pt x="445770" y="152400"/>
                      <a:pt x="438150" y="144780"/>
                      <a:pt x="438150" y="133350"/>
                    </a:cubicBezTo>
                    <a:cubicBezTo>
                      <a:pt x="438150" y="121920"/>
                      <a:pt x="445770" y="114300"/>
                      <a:pt x="457200" y="114300"/>
                    </a:cubicBezTo>
                    <a:cubicBezTo>
                      <a:pt x="468630" y="114300"/>
                      <a:pt x="476250" y="121920"/>
                      <a:pt x="476250" y="133350"/>
                    </a:cubicBezTo>
                    <a:cubicBezTo>
                      <a:pt x="476250" y="144780"/>
                      <a:pt x="468630" y="152400"/>
                      <a:pt x="457200" y="152400"/>
                    </a:cubicBezTo>
                    <a:close/>
                    <a:moveTo>
                      <a:pt x="266700" y="76200"/>
                    </a:moveTo>
                    <a:cubicBezTo>
                      <a:pt x="120015" y="76200"/>
                      <a:pt x="0" y="41910"/>
                      <a:pt x="0" y="0"/>
                    </a:cubicBezTo>
                    <a:lnTo>
                      <a:pt x="0" y="152400"/>
                    </a:lnTo>
                    <a:cubicBezTo>
                      <a:pt x="0" y="194310"/>
                      <a:pt x="120015" y="228600"/>
                      <a:pt x="266700" y="228600"/>
                    </a:cubicBezTo>
                    <a:cubicBezTo>
                      <a:pt x="413385" y="228600"/>
                      <a:pt x="533400" y="194310"/>
                      <a:pt x="533400" y="152400"/>
                    </a:cubicBezTo>
                    <a:lnTo>
                      <a:pt x="533400" y="0"/>
                    </a:lnTo>
                    <a:cubicBezTo>
                      <a:pt x="533400" y="41910"/>
                      <a:pt x="413385" y="76200"/>
                      <a:pt x="266700" y="76200"/>
                    </a:cubicBezTo>
                    <a:close/>
                  </a:path>
                </a:pathLst>
              </a:cu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>
                  <a:solidFill>
                    <a:schemeClr val="lt1"/>
                  </a:solidFill>
                  <a:latin typeface="Aptos Display" panose="020B0004020202020204" pitchFamily="34" charset="0"/>
                </a:endParaRPr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7FA415DF-392D-8D7A-8FB1-2F928EDCEAFB}"/>
                  </a:ext>
                </a:extLst>
              </p:cNvPr>
              <p:cNvSpPr/>
              <p:nvPr/>
            </p:nvSpPr>
            <p:spPr>
              <a:xfrm>
                <a:off x="9322260" y="3068201"/>
                <a:ext cx="533400" cy="228600"/>
              </a:xfrm>
              <a:custGeom>
                <a:avLst/>
                <a:gdLst>
                  <a:gd name="connsiteX0" fmla="*/ 457200 w 533400"/>
                  <a:gd name="connsiteY0" fmla="*/ 152400 h 228600"/>
                  <a:gd name="connsiteX1" fmla="*/ 438150 w 533400"/>
                  <a:gd name="connsiteY1" fmla="*/ 133350 h 228600"/>
                  <a:gd name="connsiteX2" fmla="*/ 457200 w 533400"/>
                  <a:gd name="connsiteY2" fmla="*/ 114300 h 228600"/>
                  <a:gd name="connsiteX3" fmla="*/ 476250 w 533400"/>
                  <a:gd name="connsiteY3" fmla="*/ 133350 h 228600"/>
                  <a:gd name="connsiteX4" fmla="*/ 457200 w 533400"/>
                  <a:gd name="connsiteY4" fmla="*/ 152400 h 228600"/>
                  <a:gd name="connsiteX5" fmla="*/ 266700 w 533400"/>
                  <a:gd name="connsiteY5" fmla="*/ 76200 h 228600"/>
                  <a:gd name="connsiteX6" fmla="*/ 0 w 533400"/>
                  <a:gd name="connsiteY6" fmla="*/ 0 h 228600"/>
                  <a:gd name="connsiteX7" fmla="*/ 0 w 533400"/>
                  <a:gd name="connsiteY7" fmla="*/ 152400 h 228600"/>
                  <a:gd name="connsiteX8" fmla="*/ 266700 w 533400"/>
                  <a:gd name="connsiteY8" fmla="*/ 228600 h 228600"/>
                  <a:gd name="connsiteX9" fmla="*/ 533400 w 533400"/>
                  <a:gd name="connsiteY9" fmla="*/ 152400 h 228600"/>
                  <a:gd name="connsiteX10" fmla="*/ 533400 w 533400"/>
                  <a:gd name="connsiteY10" fmla="*/ 0 h 228600"/>
                  <a:gd name="connsiteX11" fmla="*/ 266700 w 533400"/>
                  <a:gd name="connsiteY11" fmla="*/ 762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33400" h="228600">
                    <a:moveTo>
                      <a:pt x="457200" y="152400"/>
                    </a:moveTo>
                    <a:cubicBezTo>
                      <a:pt x="445770" y="152400"/>
                      <a:pt x="438150" y="144780"/>
                      <a:pt x="438150" y="133350"/>
                    </a:cubicBezTo>
                    <a:cubicBezTo>
                      <a:pt x="438150" y="121920"/>
                      <a:pt x="445770" y="114300"/>
                      <a:pt x="457200" y="114300"/>
                    </a:cubicBezTo>
                    <a:cubicBezTo>
                      <a:pt x="468630" y="114300"/>
                      <a:pt x="476250" y="121920"/>
                      <a:pt x="476250" y="133350"/>
                    </a:cubicBezTo>
                    <a:cubicBezTo>
                      <a:pt x="476250" y="144780"/>
                      <a:pt x="468630" y="152400"/>
                      <a:pt x="457200" y="152400"/>
                    </a:cubicBezTo>
                    <a:close/>
                    <a:moveTo>
                      <a:pt x="266700" y="76200"/>
                    </a:moveTo>
                    <a:cubicBezTo>
                      <a:pt x="120015" y="76200"/>
                      <a:pt x="0" y="41910"/>
                      <a:pt x="0" y="0"/>
                    </a:cubicBezTo>
                    <a:lnTo>
                      <a:pt x="0" y="152400"/>
                    </a:lnTo>
                    <a:cubicBezTo>
                      <a:pt x="0" y="194310"/>
                      <a:pt x="120015" y="228600"/>
                      <a:pt x="266700" y="228600"/>
                    </a:cubicBezTo>
                    <a:cubicBezTo>
                      <a:pt x="413385" y="228600"/>
                      <a:pt x="533400" y="194310"/>
                      <a:pt x="533400" y="152400"/>
                    </a:cubicBezTo>
                    <a:lnTo>
                      <a:pt x="533400" y="0"/>
                    </a:lnTo>
                    <a:cubicBezTo>
                      <a:pt x="533400" y="41910"/>
                      <a:pt x="413385" y="76200"/>
                      <a:pt x="266700" y="76200"/>
                    </a:cubicBezTo>
                    <a:close/>
                  </a:path>
                </a:pathLst>
              </a:cu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>
                  <a:solidFill>
                    <a:schemeClr val="lt1"/>
                  </a:solidFill>
                  <a:latin typeface="Aptos Display" panose="020B0004020202020204" pitchFamily="34" charset="0"/>
                </a:endParaRPr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E00ABC9B-3724-F3D0-CAA8-7739496D88B7}"/>
                  </a:ext>
                </a:extLst>
              </p:cNvPr>
              <p:cNvSpPr/>
              <p:nvPr/>
            </p:nvSpPr>
            <p:spPr>
              <a:xfrm>
                <a:off x="9322260" y="3258701"/>
                <a:ext cx="533400" cy="228600"/>
              </a:xfrm>
              <a:custGeom>
                <a:avLst/>
                <a:gdLst>
                  <a:gd name="connsiteX0" fmla="*/ 457200 w 533400"/>
                  <a:gd name="connsiteY0" fmla="*/ 152400 h 228600"/>
                  <a:gd name="connsiteX1" fmla="*/ 438150 w 533400"/>
                  <a:gd name="connsiteY1" fmla="*/ 133350 h 228600"/>
                  <a:gd name="connsiteX2" fmla="*/ 457200 w 533400"/>
                  <a:gd name="connsiteY2" fmla="*/ 114300 h 228600"/>
                  <a:gd name="connsiteX3" fmla="*/ 476250 w 533400"/>
                  <a:gd name="connsiteY3" fmla="*/ 133350 h 228600"/>
                  <a:gd name="connsiteX4" fmla="*/ 457200 w 533400"/>
                  <a:gd name="connsiteY4" fmla="*/ 152400 h 228600"/>
                  <a:gd name="connsiteX5" fmla="*/ 266700 w 533400"/>
                  <a:gd name="connsiteY5" fmla="*/ 76200 h 228600"/>
                  <a:gd name="connsiteX6" fmla="*/ 0 w 533400"/>
                  <a:gd name="connsiteY6" fmla="*/ 0 h 228600"/>
                  <a:gd name="connsiteX7" fmla="*/ 0 w 533400"/>
                  <a:gd name="connsiteY7" fmla="*/ 152400 h 228600"/>
                  <a:gd name="connsiteX8" fmla="*/ 266700 w 533400"/>
                  <a:gd name="connsiteY8" fmla="*/ 228600 h 228600"/>
                  <a:gd name="connsiteX9" fmla="*/ 533400 w 533400"/>
                  <a:gd name="connsiteY9" fmla="*/ 152400 h 228600"/>
                  <a:gd name="connsiteX10" fmla="*/ 533400 w 533400"/>
                  <a:gd name="connsiteY10" fmla="*/ 0 h 228600"/>
                  <a:gd name="connsiteX11" fmla="*/ 266700 w 533400"/>
                  <a:gd name="connsiteY11" fmla="*/ 762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33400" h="228600">
                    <a:moveTo>
                      <a:pt x="457200" y="152400"/>
                    </a:moveTo>
                    <a:cubicBezTo>
                      <a:pt x="445770" y="152400"/>
                      <a:pt x="438150" y="144780"/>
                      <a:pt x="438150" y="133350"/>
                    </a:cubicBezTo>
                    <a:cubicBezTo>
                      <a:pt x="438150" y="121920"/>
                      <a:pt x="445770" y="114300"/>
                      <a:pt x="457200" y="114300"/>
                    </a:cubicBezTo>
                    <a:cubicBezTo>
                      <a:pt x="468630" y="114300"/>
                      <a:pt x="476250" y="121920"/>
                      <a:pt x="476250" y="133350"/>
                    </a:cubicBezTo>
                    <a:cubicBezTo>
                      <a:pt x="476250" y="144780"/>
                      <a:pt x="468630" y="152400"/>
                      <a:pt x="457200" y="152400"/>
                    </a:cubicBezTo>
                    <a:close/>
                    <a:moveTo>
                      <a:pt x="266700" y="76200"/>
                    </a:moveTo>
                    <a:cubicBezTo>
                      <a:pt x="120015" y="76200"/>
                      <a:pt x="0" y="41910"/>
                      <a:pt x="0" y="0"/>
                    </a:cubicBezTo>
                    <a:lnTo>
                      <a:pt x="0" y="152400"/>
                    </a:lnTo>
                    <a:cubicBezTo>
                      <a:pt x="0" y="194310"/>
                      <a:pt x="120015" y="228600"/>
                      <a:pt x="266700" y="228600"/>
                    </a:cubicBezTo>
                    <a:cubicBezTo>
                      <a:pt x="413385" y="228600"/>
                      <a:pt x="533400" y="194310"/>
                      <a:pt x="533400" y="152400"/>
                    </a:cubicBezTo>
                    <a:lnTo>
                      <a:pt x="533400" y="0"/>
                    </a:lnTo>
                    <a:cubicBezTo>
                      <a:pt x="533400" y="41910"/>
                      <a:pt x="413385" y="76200"/>
                      <a:pt x="266700" y="76200"/>
                    </a:cubicBezTo>
                    <a:close/>
                  </a:path>
                </a:pathLst>
              </a:cu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>
                  <a:solidFill>
                    <a:schemeClr val="lt1"/>
                  </a:solidFill>
                  <a:latin typeface="Aptos Display" panose="020B0004020202020204" pitchFamily="34" charset="0"/>
                </a:endParaRPr>
              </a:p>
            </p:txBody>
          </p:sp>
        </p:grpSp>
        <p:sp>
          <p:nvSpPr>
            <p:cNvPr id="75" name="Rectangle: Rounded Corners 74">
              <a:extLst>
                <a:ext uri="{FF2B5EF4-FFF2-40B4-BE49-F238E27FC236}">
                  <a16:creationId xmlns:a16="http://schemas.microsoft.com/office/drawing/2014/main" id="{50B1B81B-10B7-2592-79CB-C508A5BF76C9}"/>
                </a:ext>
              </a:extLst>
            </p:cNvPr>
            <p:cNvSpPr/>
            <p:nvPr/>
          </p:nvSpPr>
          <p:spPr>
            <a:xfrm>
              <a:off x="6438035" y="4134563"/>
              <a:ext cx="1863675" cy="307777"/>
            </a:xfrm>
            <a:prstGeom prst="roundRect">
              <a:avLst>
                <a:gd name="adj" fmla="val 19043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dirty="0">
                  <a:latin typeface="Aptos Display" panose="020B0004020202020204" pitchFamily="34" charset="0"/>
                </a:rPr>
                <a:t>Order processor</a:t>
              </a:r>
              <a:endParaRPr lang="en-GB" sz="1050" dirty="0">
                <a:latin typeface="Aptos Display" panose="020B0004020202020204" pitchFamily="34" charset="0"/>
              </a:endParaRPr>
            </a:p>
          </p:txBody>
        </p:sp>
        <p:cxnSp>
          <p:nvCxnSpPr>
            <p:cNvPr id="111" name="Straight Arrow Connector 110">
              <a:extLst>
                <a:ext uri="{FF2B5EF4-FFF2-40B4-BE49-F238E27FC236}">
                  <a16:creationId xmlns:a16="http://schemas.microsoft.com/office/drawing/2014/main" id="{06484E8B-A19D-288B-6258-10DE7083FDBF}"/>
                </a:ext>
              </a:extLst>
            </p:cNvPr>
            <p:cNvCxnSpPr/>
            <p:nvPr/>
          </p:nvCxnSpPr>
          <p:spPr>
            <a:xfrm flipV="1">
              <a:off x="8285289" y="3958982"/>
              <a:ext cx="491794" cy="1"/>
            </a:xfrm>
            <a:prstGeom prst="straightConnector1">
              <a:avLst/>
            </a:prstGeom>
            <a:ln>
              <a:solidFill>
                <a:srgbClr val="B735C4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Arrow Connector 111">
              <a:extLst>
                <a:ext uri="{FF2B5EF4-FFF2-40B4-BE49-F238E27FC236}">
                  <a16:creationId xmlns:a16="http://schemas.microsoft.com/office/drawing/2014/main" id="{33BB3EFA-2B5A-E21D-9163-178A3BF880CD}"/>
                </a:ext>
              </a:extLst>
            </p:cNvPr>
            <p:cNvCxnSpPr/>
            <p:nvPr/>
          </p:nvCxnSpPr>
          <p:spPr>
            <a:xfrm flipV="1">
              <a:off x="8285289" y="4229891"/>
              <a:ext cx="491794" cy="1"/>
            </a:xfrm>
            <a:prstGeom prst="straightConnector1">
              <a:avLst/>
            </a:prstGeom>
            <a:ln>
              <a:solidFill>
                <a:srgbClr val="7F7F7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3" name="Connector: Elbow 112">
            <a:extLst>
              <a:ext uri="{FF2B5EF4-FFF2-40B4-BE49-F238E27FC236}">
                <a16:creationId xmlns:a16="http://schemas.microsoft.com/office/drawing/2014/main" id="{30BBF467-95A6-7930-28A4-04DB216E5F53}"/>
              </a:ext>
            </a:extLst>
          </p:cNvPr>
          <p:cNvCxnSpPr>
            <a:cxnSpLocks/>
            <a:stCxn id="54" idx="3"/>
            <a:endCxn id="83" idx="0"/>
          </p:cNvCxnSpPr>
          <p:nvPr/>
        </p:nvCxnSpPr>
        <p:spPr>
          <a:xfrm>
            <a:off x="9286444" y="2601807"/>
            <a:ext cx="1042502" cy="649247"/>
          </a:xfrm>
          <a:prstGeom prst="bentConnector2">
            <a:avLst/>
          </a:prstGeom>
          <a:ln>
            <a:solidFill>
              <a:srgbClr val="B735C4"/>
            </a:solidFill>
            <a:prstDash val="dash"/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6" name="Connector: Elbow 115">
            <a:extLst>
              <a:ext uri="{FF2B5EF4-FFF2-40B4-BE49-F238E27FC236}">
                <a16:creationId xmlns:a16="http://schemas.microsoft.com/office/drawing/2014/main" id="{25429009-E191-CA39-458F-3AFE44455DB8}"/>
              </a:ext>
            </a:extLst>
          </p:cNvPr>
          <p:cNvCxnSpPr>
            <a:cxnSpLocks/>
            <a:stCxn id="55" idx="3"/>
            <a:endCxn id="83" idx="2"/>
          </p:cNvCxnSpPr>
          <p:nvPr/>
        </p:nvCxnSpPr>
        <p:spPr>
          <a:xfrm>
            <a:off x="9286444" y="3738648"/>
            <a:ext cx="1042502" cy="152201"/>
          </a:xfrm>
          <a:prstGeom prst="bentConnector4">
            <a:avLst>
              <a:gd name="adj1" fmla="val 18465"/>
              <a:gd name="adj2" fmla="val 250196"/>
            </a:avLst>
          </a:prstGeom>
          <a:ln>
            <a:solidFill>
              <a:srgbClr val="B735C4"/>
            </a:solidFill>
            <a:prstDash val="dash"/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" name="Connector: Elbow 118">
            <a:extLst>
              <a:ext uri="{FF2B5EF4-FFF2-40B4-BE49-F238E27FC236}">
                <a16:creationId xmlns:a16="http://schemas.microsoft.com/office/drawing/2014/main" id="{4A6316BE-9F88-78AE-6588-B100316359E5}"/>
              </a:ext>
            </a:extLst>
          </p:cNvPr>
          <p:cNvCxnSpPr>
            <a:cxnSpLocks/>
            <a:stCxn id="56" idx="3"/>
            <a:endCxn id="83" idx="2"/>
          </p:cNvCxnSpPr>
          <p:nvPr/>
        </p:nvCxnSpPr>
        <p:spPr>
          <a:xfrm flipV="1">
            <a:off x="9286444" y="3890849"/>
            <a:ext cx="1042502" cy="984638"/>
          </a:xfrm>
          <a:prstGeom prst="bentConnector2">
            <a:avLst/>
          </a:prstGeom>
          <a:ln>
            <a:solidFill>
              <a:srgbClr val="B735C4"/>
            </a:solidFill>
            <a:prstDash val="dash"/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3" name="Rectangle: Rounded Corners 122">
            <a:extLst>
              <a:ext uri="{FF2B5EF4-FFF2-40B4-BE49-F238E27FC236}">
                <a16:creationId xmlns:a16="http://schemas.microsoft.com/office/drawing/2014/main" id="{DE2461C1-7F6C-D88C-2942-0DFC007EA3B1}"/>
              </a:ext>
            </a:extLst>
          </p:cNvPr>
          <p:cNvSpPr/>
          <p:nvPr/>
        </p:nvSpPr>
        <p:spPr>
          <a:xfrm>
            <a:off x="6484786" y="6046526"/>
            <a:ext cx="1863675" cy="307777"/>
          </a:xfrm>
          <a:prstGeom prst="roundRect">
            <a:avLst>
              <a:gd name="adj" fmla="val 19043"/>
            </a:avLst>
          </a:prstGeom>
          <a:gradFill flip="none" rotWithShape="1">
            <a:gsLst>
              <a:gs pos="21000">
                <a:srgbClr val="3604DB"/>
              </a:gs>
              <a:gs pos="100000">
                <a:srgbClr val="B735C4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latin typeface="Aptos Display" panose="020B0004020202020204" pitchFamily="34" charset="0"/>
              </a:rPr>
              <a:t>Webhooks API</a:t>
            </a:r>
            <a:endParaRPr lang="en-GB" sz="1050" dirty="0">
              <a:latin typeface="Aptos Display" panose="020B0004020202020204" pitchFamily="34" charset="0"/>
            </a:endParaRPr>
          </a:p>
        </p:txBody>
      </p:sp>
      <p:grpSp>
        <p:nvGrpSpPr>
          <p:cNvPr id="126" name="Graphic 47" descr="Database with solid fill">
            <a:extLst>
              <a:ext uri="{FF2B5EF4-FFF2-40B4-BE49-F238E27FC236}">
                <a16:creationId xmlns:a16="http://schemas.microsoft.com/office/drawing/2014/main" id="{924B7732-DB18-B486-A598-6B03E244E777}"/>
              </a:ext>
            </a:extLst>
          </p:cNvPr>
          <p:cNvGrpSpPr/>
          <p:nvPr/>
        </p:nvGrpSpPr>
        <p:grpSpPr>
          <a:xfrm>
            <a:off x="8787647" y="5966904"/>
            <a:ext cx="325562" cy="441834"/>
            <a:chOff x="9322260" y="2763401"/>
            <a:chExt cx="533400" cy="723900"/>
          </a:xfrm>
          <a:solidFill>
            <a:srgbClr val="000000"/>
          </a:solidFill>
        </p:grpSpPr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10118663-6AB7-0B04-B023-98702FFCFD2E}"/>
                </a:ext>
              </a:extLst>
            </p:cNvPr>
            <p:cNvSpPr/>
            <p:nvPr/>
          </p:nvSpPr>
          <p:spPr>
            <a:xfrm>
              <a:off x="9322260" y="2763401"/>
              <a:ext cx="533400" cy="152400"/>
            </a:xfrm>
            <a:custGeom>
              <a:avLst/>
              <a:gdLst>
                <a:gd name="connsiteX0" fmla="*/ 533400 w 533400"/>
                <a:gd name="connsiteY0" fmla="*/ 76200 h 152400"/>
                <a:gd name="connsiteX1" fmla="*/ 266700 w 533400"/>
                <a:gd name="connsiteY1" fmla="*/ 152400 h 152400"/>
                <a:gd name="connsiteX2" fmla="*/ 0 w 533400"/>
                <a:gd name="connsiteY2" fmla="*/ 76200 h 152400"/>
                <a:gd name="connsiteX3" fmla="*/ 266700 w 533400"/>
                <a:gd name="connsiteY3" fmla="*/ 0 h 152400"/>
                <a:gd name="connsiteX4" fmla="*/ 533400 w 533400"/>
                <a:gd name="connsiteY4" fmla="*/ 762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400" h="152400">
                  <a:moveTo>
                    <a:pt x="533400" y="76200"/>
                  </a:moveTo>
                  <a:cubicBezTo>
                    <a:pt x="533400" y="118284"/>
                    <a:pt x="413994" y="152400"/>
                    <a:pt x="266700" y="152400"/>
                  </a:cubicBezTo>
                  <a:cubicBezTo>
                    <a:pt x="119406" y="152400"/>
                    <a:pt x="0" y="118284"/>
                    <a:pt x="0" y="76200"/>
                  </a:cubicBezTo>
                  <a:cubicBezTo>
                    <a:pt x="0" y="34116"/>
                    <a:pt x="119406" y="0"/>
                    <a:pt x="266700" y="0"/>
                  </a:cubicBezTo>
                  <a:cubicBezTo>
                    <a:pt x="413994" y="0"/>
                    <a:pt x="533400" y="34116"/>
                    <a:pt x="533400" y="76200"/>
                  </a:cubicBezTo>
                  <a:close/>
                </a:path>
              </a:pathLst>
            </a:custGeom>
            <a:gradFill flip="none" rotWithShape="1">
              <a:gsLst>
                <a:gs pos="21000">
                  <a:srgbClr val="3604DB"/>
                </a:gs>
                <a:gs pos="100000">
                  <a:srgbClr val="B735C4"/>
                </a:gs>
              </a:gsLst>
              <a:lin ang="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>
                <a:solidFill>
                  <a:schemeClr val="lt1"/>
                </a:solidFill>
                <a:latin typeface="Aptos Display" panose="020B0004020202020204" pitchFamily="34" charset="0"/>
              </a:endParaRPr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03D42C8A-DE1F-EDC3-C0D6-61885B187D31}"/>
                </a:ext>
              </a:extLst>
            </p:cNvPr>
            <p:cNvSpPr/>
            <p:nvPr/>
          </p:nvSpPr>
          <p:spPr>
            <a:xfrm>
              <a:off x="9322260" y="2877701"/>
              <a:ext cx="533400" cy="228600"/>
            </a:xfrm>
            <a:custGeom>
              <a:avLst/>
              <a:gdLst>
                <a:gd name="connsiteX0" fmla="*/ 457200 w 533400"/>
                <a:gd name="connsiteY0" fmla="*/ 152400 h 228600"/>
                <a:gd name="connsiteX1" fmla="*/ 438150 w 533400"/>
                <a:gd name="connsiteY1" fmla="*/ 133350 h 228600"/>
                <a:gd name="connsiteX2" fmla="*/ 457200 w 533400"/>
                <a:gd name="connsiteY2" fmla="*/ 114300 h 228600"/>
                <a:gd name="connsiteX3" fmla="*/ 476250 w 533400"/>
                <a:gd name="connsiteY3" fmla="*/ 133350 h 228600"/>
                <a:gd name="connsiteX4" fmla="*/ 457200 w 533400"/>
                <a:gd name="connsiteY4" fmla="*/ 152400 h 228600"/>
                <a:gd name="connsiteX5" fmla="*/ 266700 w 533400"/>
                <a:gd name="connsiteY5" fmla="*/ 76200 h 228600"/>
                <a:gd name="connsiteX6" fmla="*/ 0 w 533400"/>
                <a:gd name="connsiteY6" fmla="*/ 0 h 228600"/>
                <a:gd name="connsiteX7" fmla="*/ 0 w 533400"/>
                <a:gd name="connsiteY7" fmla="*/ 152400 h 228600"/>
                <a:gd name="connsiteX8" fmla="*/ 266700 w 533400"/>
                <a:gd name="connsiteY8" fmla="*/ 228600 h 228600"/>
                <a:gd name="connsiteX9" fmla="*/ 533400 w 533400"/>
                <a:gd name="connsiteY9" fmla="*/ 152400 h 228600"/>
                <a:gd name="connsiteX10" fmla="*/ 533400 w 533400"/>
                <a:gd name="connsiteY10" fmla="*/ 0 h 228600"/>
                <a:gd name="connsiteX11" fmla="*/ 266700 w 533400"/>
                <a:gd name="connsiteY11" fmla="*/ 762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3400" h="228600">
                  <a:moveTo>
                    <a:pt x="457200" y="152400"/>
                  </a:moveTo>
                  <a:cubicBezTo>
                    <a:pt x="445770" y="152400"/>
                    <a:pt x="438150" y="144780"/>
                    <a:pt x="438150" y="133350"/>
                  </a:cubicBezTo>
                  <a:cubicBezTo>
                    <a:pt x="438150" y="121920"/>
                    <a:pt x="445770" y="114300"/>
                    <a:pt x="457200" y="114300"/>
                  </a:cubicBezTo>
                  <a:cubicBezTo>
                    <a:pt x="468630" y="114300"/>
                    <a:pt x="476250" y="121920"/>
                    <a:pt x="476250" y="133350"/>
                  </a:cubicBezTo>
                  <a:cubicBezTo>
                    <a:pt x="476250" y="144780"/>
                    <a:pt x="468630" y="152400"/>
                    <a:pt x="457200" y="152400"/>
                  </a:cubicBezTo>
                  <a:close/>
                  <a:moveTo>
                    <a:pt x="266700" y="76200"/>
                  </a:moveTo>
                  <a:cubicBezTo>
                    <a:pt x="120015" y="76200"/>
                    <a:pt x="0" y="41910"/>
                    <a:pt x="0" y="0"/>
                  </a:cubicBezTo>
                  <a:lnTo>
                    <a:pt x="0" y="152400"/>
                  </a:lnTo>
                  <a:cubicBezTo>
                    <a:pt x="0" y="194310"/>
                    <a:pt x="120015" y="228600"/>
                    <a:pt x="266700" y="228600"/>
                  </a:cubicBezTo>
                  <a:cubicBezTo>
                    <a:pt x="413385" y="228600"/>
                    <a:pt x="533400" y="194310"/>
                    <a:pt x="533400" y="152400"/>
                  </a:cubicBezTo>
                  <a:lnTo>
                    <a:pt x="533400" y="0"/>
                  </a:lnTo>
                  <a:cubicBezTo>
                    <a:pt x="533400" y="41910"/>
                    <a:pt x="413385" y="76200"/>
                    <a:pt x="266700" y="76200"/>
                  </a:cubicBezTo>
                  <a:close/>
                </a:path>
              </a:pathLst>
            </a:custGeom>
            <a:gradFill flip="none" rotWithShape="1">
              <a:gsLst>
                <a:gs pos="21000">
                  <a:srgbClr val="3604DB"/>
                </a:gs>
                <a:gs pos="100000">
                  <a:srgbClr val="B735C4"/>
                </a:gs>
              </a:gsLst>
              <a:lin ang="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>
                <a:solidFill>
                  <a:schemeClr val="lt1"/>
                </a:solidFill>
                <a:latin typeface="Aptos Display" panose="020B0004020202020204" pitchFamily="34" charset="0"/>
              </a:endParaRPr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30048DCF-2B20-CC9D-832A-225CC7FCD2A6}"/>
                </a:ext>
              </a:extLst>
            </p:cNvPr>
            <p:cNvSpPr/>
            <p:nvPr/>
          </p:nvSpPr>
          <p:spPr>
            <a:xfrm>
              <a:off x="9322260" y="3068201"/>
              <a:ext cx="533400" cy="228600"/>
            </a:xfrm>
            <a:custGeom>
              <a:avLst/>
              <a:gdLst>
                <a:gd name="connsiteX0" fmla="*/ 457200 w 533400"/>
                <a:gd name="connsiteY0" fmla="*/ 152400 h 228600"/>
                <a:gd name="connsiteX1" fmla="*/ 438150 w 533400"/>
                <a:gd name="connsiteY1" fmla="*/ 133350 h 228600"/>
                <a:gd name="connsiteX2" fmla="*/ 457200 w 533400"/>
                <a:gd name="connsiteY2" fmla="*/ 114300 h 228600"/>
                <a:gd name="connsiteX3" fmla="*/ 476250 w 533400"/>
                <a:gd name="connsiteY3" fmla="*/ 133350 h 228600"/>
                <a:gd name="connsiteX4" fmla="*/ 457200 w 533400"/>
                <a:gd name="connsiteY4" fmla="*/ 152400 h 228600"/>
                <a:gd name="connsiteX5" fmla="*/ 266700 w 533400"/>
                <a:gd name="connsiteY5" fmla="*/ 76200 h 228600"/>
                <a:gd name="connsiteX6" fmla="*/ 0 w 533400"/>
                <a:gd name="connsiteY6" fmla="*/ 0 h 228600"/>
                <a:gd name="connsiteX7" fmla="*/ 0 w 533400"/>
                <a:gd name="connsiteY7" fmla="*/ 152400 h 228600"/>
                <a:gd name="connsiteX8" fmla="*/ 266700 w 533400"/>
                <a:gd name="connsiteY8" fmla="*/ 228600 h 228600"/>
                <a:gd name="connsiteX9" fmla="*/ 533400 w 533400"/>
                <a:gd name="connsiteY9" fmla="*/ 152400 h 228600"/>
                <a:gd name="connsiteX10" fmla="*/ 533400 w 533400"/>
                <a:gd name="connsiteY10" fmla="*/ 0 h 228600"/>
                <a:gd name="connsiteX11" fmla="*/ 266700 w 533400"/>
                <a:gd name="connsiteY11" fmla="*/ 762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3400" h="228600">
                  <a:moveTo>
                    <a:pt x="457200" y="152400"/>
                  </a:moveTo>
                  <a:cubicBezTo>
                    <a:pt x="445770" y="152400"/>
                    <a:pt x="438150" y="144780"/>
                    <a:pt x="438150" y="133350"/>
                  </a:cubicBezTo>
                  <a:cubicBezTo>
                    <a:pt x="438150" y="121920"/>
                    <a:pt x="445770" y="114300"/>
                    <a:pt x="457200" y="114300"/>
                  </a:cubicBezTo>
                  <a:cubicBezTo>
                    <a:pt x="468630" y="114300"/>
                    <a:pt x="476250" y="121920"/>
                    <a:pt x="476250" y="133350"/>
                  </a:cubicBezTo>
                  <a:cubicBezTo>
                    <a:pt x="476250" y="144780"/>
                    <a:pt x="468630" y="152400"/>
                    <a:pt x="457200" y="152400"/>
                  </a:cubicBezTo>
                  <a:close/>
                  <a:moveTo>
                    <a:pt x="266700" y="76200"/>
                  </a:moveTo>
                  <a:cubicBezTo>
                    <a:pt x="120015" y="76200"/>
                    <a:pt x="0" y="41910"/>
                    <a:pt x="0" y="0"/>
                  </a:cubicBezTo>
                  <a:lnTo>
                    <a:pt x="0" y="152400"/>
                  </a:lnTo>
                  <a:cubicBezTo>
                    <a:pt x="0" y="194310"/>
                    <a:pt x="120015" y="228600"/>
                    <a:pt x="266700" y="228600"/>
                  </a:cubicBezTo>
                  <a:cubicBezTo>
                    <a:pt x="413385" y="228600"/>
                    <a:pt x="533400" y="194310"/>
                    <a:pt x="533400" y="152400"/>
                  </a:cubicBezTo>
                  <a:lnTo>
                    <a:pt x="533400" y="0"/>
                  </a:lnTo>
                  <a:cubicBezTo>
                    <a:pt x="533400" y="41910"/>
                    <a:pt x="413385" y="76200"/>
                    <a:pt x="266700" y="76200"/>
                  </a:cubicBezTo>
                  <a:close/>
                </a:path>
              </a:pathLst>
            </a:custGeom>
            <a:gradFill flip="none" rotWithShape="1">
              <a:gsLst>
                <a:gs pos="21000">
                  <a:srgbClr val="3604DB"/>
                </a:gs>
                <a:gs pos="100000">
                  <a:srgbClr val="B735C4"/>
                </a:gs>
              </a:gsLst>
              <a:lin ang="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>
                <a:solidFill>
                  <a:schemeClr val="lt1"/>
                </a:solidFill>
                <a:latin typeface="Aptos Display" panose="020B0004020202020204" pitchFamily="34" charset="0"/>
              </a:endParaRPr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18668507-48CA-2302-7A11-77F38AACF30E}"/>
                </a:ext>
              </a:extLst>
            </p:cNvPr>
            <p:cNvSpPr/>
            <p:nvPr/>
          </p:nvSpPr>
          <p:spPr>
            <a:xfrm>
              <a:off x="9322260" y="3258701"/>
              <a:ext cx="533400" cy="228600"/>
            </a:xfrm>
            <a:custGeom>
              <a:avLst/>
              <a:gdLst>
                <a:gd name="connsiteX0" fmla="*/ 457200 w 533400"/>
                <a:gd name="connsiteY0" fmla="*/ 152400 h 228600"/>
                <a:gd name="connsiteX1" fmla="*/ 438150 w 533400"/>
                <a:gd name="connsiteY1" fmla="*/ 133350 h 228600"/>
                <a:gd name="connsiteX2" fmla="*/ 457200 w 533400"/>
                <a:gd name="connsiteY2" fmla="*/ 114300 h 228600"/>
                <a:gd name="connsiteX3" fmla="*/ 476250 w 533400"/>
                <a:gd name="connsiteY3" fmla="*/ 133350 h 228600"/>
                <a:gd name="connsiteX4" fmla="*/ 457200 w 533400"/>
                <a:gd name="connsiteY4" fmla="*/ 152400 h 228600"/>
                <a:gd name="connsiteX5" fmla="*/ 266700 w 533400"/>
                <a:gd name="connsiteY5" fmla="*/ 76200 h 228600"/>
                <a:gd name="connsiteX6" fmla="*/ 0 w 533400"/>
                <a:gd name="connsiteY6" fmla="*/ 0 h 228600"/>
                <a:gd name="connsiteX7" fmla="*/ 0 w 533400"/>
                <a:gd name="connsiteY7" fmla="*/ 152400 h 228600"/>
                <a:gd name="connsiteX8" fmla="*/ 266700 w 533400"/>
                <a:gd name="connsiteY8" fmla="*/ 228600 h 228600"/>
                <a:gd name="connsiteX9" fmla="*/ 533400 w 533400"/>
                <a:gd name="connsiteY9" fmla="*/ 152400 h 228600"/>
                <a:gd name="connsiteX10" fmla="*/ 533400 w 533400"/>
                <a:gd name="connsiteY10" fmla="*/ 0 h 228600"/>
                <a:gd name="connsiteX11" fmla="*/ 266700 w 533400"/>
                <a:gd name="connsiteY11" fmla="*/ 762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3400" h="228600">
                  <a:moveTo>
                    <a:pt x="457200" y="152400"/>
                  </a:moveTo>
                  <a:cubicBezTo>
                    <a:pt x="445770" y="152400"/>
                    <a:pt x="438150" y="144780"/>
                    <a:pt x="438150" y="133350"/>
                  </a:cubicBezTo>
                  <a:cubicBezTo>
                    <a:pt x="438150" y="121920"/>
                    <a:pt x="445770" y="114300"/>
                    <a:pt x="457200" y="114300"/>
                  </a:cubicBezTo>
                  <a:cubicBezTo>
                    <a:pt x="468630" y="114300"/>
                    <a:pt x="476250" y="121920"/>
                    <a:pt x="476250" y="133350"/>
                  </a:cubicBezTo>
                  <a:cubicBezTo>
                    <a:pt x="476250" y="144780"/>
                    <a:pt x="468630" y="152400"/>
                    <a:pt x="457200" y="152400"/>
                  </a:cubicBezTo>
                  <a:close/>
                  <a:moveTo>
                    <a:pt x="266700" y="76200"/>
                  </a:moveTo>
                  <a:cubicBezTo>
                    <a:pt x="120015" y="76200"/>
                    <a:pt x="0" y="41910"/>
                    <a:pt x="0" y="0"/>
                  </a:cubicBezTo>
                  <a:lnTo>
                    <a:pt x="0" y="152400"/>
                  </a:lnTo>
                  <a:cubicBezTo>
                    <a:pt x="0" y="194310"/>
                    <a:pt x="120015" y="228600"/>
                    <a:pt x="266700" y="228600"/>
                  </a:cubicBezTo>
                  <a:cubicBezTo>
                    <a:pt x="413385" y="228600"/>
                    <a:pt x="533400" y="194310"/>
                    <a:pt x="533400" y="152400"/>
                  </a:cubicBezTo>
                  <a:lnTo>
                    <a:pt x="533400" y="0"/>
                  </a:lnTo>
                  <a:cubicBezTo>
                    <a:pt x="533400" y="41910"/>
                    <a:pt x="413385" y="76200"/>
                    <a:pt x="266700" y="76200"/>
                  </a:cubicBezTo>
                  <a:close/>
                </a:path>
              </a:pathLst>
            </a:custGeom>
            <a:gradFill flip="none" rotWithShape="1">
              <a:gsLst>
                <a:gs pos="21000">
                  <a:srgbClr val="3604DB"/>
                </a:gs>
                <a:gs pos="100000">
                  <a:srgbClr val="B735C4"/>
                </a:gs>
              </a:gsLst>
              <a:lin ang="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>
                <a:solidFill>
                  <a:schemeClr val="lt1"/>
                </a:solidFill>
                <a:latin typeface="Aptos Display" panose="020B0004020202020204" pitchFamily="34" charset="0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D2ED1971-D33B-5564-D878-AC1BBDFB959A}"/>
              </a:ext>
            </a:extLst>
          </p:cNvPr>
          <p:cNvGrpSpPr/>
          <p:nvPr/>
        </p:nvGrpSpPr>
        <p:grpSpPr>
          <a:xfrm>
            <a:off x="6297699" y="4448887"/>
            <a:ext cx="2988745" cy="853200"/>
            <a:chOff x="6297699" y="4666989"/>
            <a:chExt cx="2988745" cy="853200"/>
          </a:xfrm>
        </p:grpSpPr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AD34355F-007C-3538-4D7C-5823112ACD8B}"/>
                </a:ext>
              </a:extLst>
            </p:cNvPr>
            <p:cNvSpPr/>
            <p:nvPr/>
          </p:nvSpPr>
          <p:spPr>
            <a:xfrm>
              <a:off x="6297699" y="4666989"/>
              <a:ext cx="2988745" cy="853200"/>
            </a:xfrm>
            <a:prstGeom prst="roundRect">
              <a:avLst>
                <a:gd name="adj" fmla="val 3905"/>
              </a:avLst>
            </a:prstGeom>
            <a:solidFill>
              <a:srgbClr val="F4F3F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GB" sz="1200" dirty="0">
                  <a:solidFill>
                    <a:srgbClr val="B735C4"/>
                  </a:solidFill>
                </a:rPr>
                <a:t>Basket Service</a:t>
              </a:r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730E5016-B3C5-1968-79AC-4DFF39A4701A}"/>
                </a:ext>
              </a:extLst>
            </p:cNvPr>
            <p:cNvSpPr/>
            <p:nvPr/>
          </p:nvSpPr>
          <p:spPr>
            <a:xfrm>
              <a:off x="6484786" y="4981135"/>
              <a:ext cx="1816925" cy="307777"/>
            </a:xfrm>
            <a:prstGeom prst="roundRect">
              <a:avLst>
                <a:gd name="adj" fmla="val 19043"/>
              </a:avLst>
            </a:prstGeom>
            <a:gradFill flip="none" rotWithShape="1">
              <a:gsLst>
                <a:gs pos="21000">
                  <a:srgbClr val="3604DB"/>
                </a:gs>
                <a:gs pos="100000">
                  <a:srgbClr val="B735C4"/>
                </a:gs>
              </a:gsLst>
              <a:lin ang="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dirty="0">
                  <a:latin typeface="Aptos Display" panose="020B0004020202020204" pitchFamily="34" charset="0"/>
                </a:rPr>
                <a:t>Basket API</a:t>
              </a:r>
              <a:endParaRPr lang="en-GB" sz="1050" dirty="0">
                <a:latin typeface="Aptos Display" panose="020B0004020202020204" pitchFamily="34" charset="0"/>
              </a:endParaRPr>
            </a:p>
          </p:txBody>
        </p:sp>
        <p:pic>
          <p:nvPicPr>
            <p:cNvPr id="74" name="Picture 73" descr="A red cube with black lines and a black background&#10;&#10;Description automatically generated">
              <a:extLst>
                <a:ext uri="{FF2B5EF4-FFF2-40B4-BE49-F238E27FC236}">
                  <a16:creationId xmlns:a16="http://schemas.microsoft.com/office/drawing/2014/main" id="{21DB3226-AC1B-AE4C-8694-AAD1500FD2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8594" b="89844" l="2344" r="99219">
                          <a14:foregroundMark x1="49609" y1="12500" x2="54297" y2="12500"/>
                          <a14:foregroundMark x1="7422" y1="32813" x2="2734" y2="30078"/>
                          <a14:foregroundMark x1="94531" y1="28516" x2="91974" y2="34766"/>
                          <a14:foregroundMark x1="15234" y1="54297" x2="34356" y2="60671"/>
                          <a14:foregroundMark x1="57886" y1="64578" x2="78906" y2="60547"/>
                          <a14:foregroundMark x1="78906" y1="60547" x2="92969" y2="53125"/>
                          <a14:foregroundMark x1="54688" y1="82476" x2="58984" y2="83594"/>
                          <a14:foregroundMark x1="10938" y1="71094" x2="34287" y2="77168"/>
                          <a14:foregroundMark x1="58984" y1="83594" x2="96875" y2="67578"/>
                          <a14:foregroundMark x1="96875" y1="29297" x2="97558" y2="34766"/>
                          <a14:foregroundMark x1="49219" y1="9375" x2="53125" y2="9766"/>
                          <a14:foregroundMark x1="51172" y1="8984" x2="53125" y2="8594"/>
                          <a14:foregroundMark x1="97266" y1="26563" x2="99219" y2="28906"/>
                          <a14:foregroundMark x1="33203" y1="77344" x2="36719" y2="79297"/>
                          <a14:foregroundMark x1="55469" y1="82813" x2="56250" y2="81250"/>
                          <a14:foregroundMark x1="54930" y1="81983" x2="59375" y2="80078"/>
                          <a14:foregroundMark x1="55390" y1="81047" x2="55859" y2="80859"/>
                          <a14:foregroundMark x1="98438" y1="28906" x2="98828" y2="33594"/>
                          <a14:foregroundMark x1="58203" y1="63672" x2="59766" y2="62891"/>
                          <a14:backgroundMark x1="40625" y1="62109" x2="50391" y2="64844"/>
                          <a14:backgroundMark x1="44531" y1="78906" x2="49219" y2="80859"/>
                          <a14:backgroundMark x1="41797" y1="77734" x2="43359" y2="78906"/>
                          <a14:backgroundMark x1="38257" y1="77660" x2="48438" y2="80859"/>
                          <a14:backgroundMark x1="48438" y1="80859" x2="54307" y2="80859"/>
                          <a14:backgroundMark x1="35156" y1="59766" x2="41797" y2="62891"/>
                          <a14:backgroundMark x1="46484" y1="64844" x2="56250" y2="62109"/>
                          <a14:backgroundMark x1="53125" y1="64453" x2="58740" y2="62581"/>
                          <a14:backgroundMark x1="99609" y1="28906" x2="99219" y2="27344"/>
                          <a14:backgroundMark x1="99219" y1="34766" x2="99219" y2="38281"/>
                          <a14:backgroundMark x1="54688" y1="80078" x2="56250" y2="7929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20205" y="4904800"/>
              <a:ext cx="460446" cy="460446"/>
            </a:xfrm>
            <a:prstGeom prst="rect">
              <a:avLst/>
            </a:prstGeom>
          </p:spPr>
        </p:pic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F554698E-37AF-49DA-91E1-DB87E9FB1B2A}"/>
                </a:ext>
              </a:extLst>
            </p:cNvPr>
            <p:cNvGrpSpPr/>
            <p:nvPr/>
          </p:nvGrpSpPr>
          <p:grpSpPr>
            <a:xfrm>
              <a:off x="6431435" y="4879792"/>
              <a:ext cx="510462" cy="510462"/>
              <a:chOff x="2291422" y="5799374"/>
              <a:chExt cx="510462" cy="510462"/>
            </a:xfrm>
          </p:grpSpPr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4FE2F00C-AB2B-E89C-CDBF-8E027193D1FE}"/>
                  </a:ext>
                </a:extLst>
              </p:cNvPr>
              <p:cNvSpPr/>
              <p:nvPr/>
            </p:nvSpPr>
            <p:spPr>
              <a:xfrm>
                <a:off x="2291422" y="5799374"/>
                <a:ext cx="510462" cy="510462"/>
              </a:xfrm>
              <a:prstGeom prst="ellipse">
                <a:avLst/>
              </a:prstGeom>
              <a:solidFill>
                <a:srgbClr val="F4F3F5"/>
              </a:solidFill>
              <a:ln>
                <a:solidFill>
                  <a:srgbClr val="B735C4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88" name="Picture 87" descr="A blue and black logo&#10;&#10;Description automatically generated">
                <a:extLst>
                  <a:ext uri="{FF2B5EF4-FFF2-40B4-BE49-F238E27FC236}">
                    <a16:creationId xmlns:a16="http://schemas.microsoft.com/office/drawing/2014/main" id="{3AC3D5D7-4C57-C3AF-47F7-63E0DBF975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44773" y="5852725"/>
                <a:ext cx="403759" cy="403759"/>
              </a:xfrm>
              <a:prstGeom prst="rect">
                <a:avLst/>
              </a:prstGeom>
            </p:spPr>
          </p:pic>
        </p:grpSp>
        <p:cxnSp>
          <p:nvCxnSpPr>
            <p:cNvPr id="131" name="Straight Arrow Connector 130">
              <a:extLst>
                <a:ext uri="{FF2B5EF4-FFF2-40B4-BE49-F238E27FC236}">
                  <a16:creationId xmlns:a16="http://schemas.microsoft.com/office/drawing/2014/main" id="{A241B596-C33B-3181-DDFE-14584BDF6011}"/>
                </a:ext>
              </a:extLst>
            </p:cNvPr>
            <p:cNvCxnSpPr>
              <a:cxnSpLocks/>
              <a:stCxn id="45" idx="3"/>
              <a:endCxn id="74" idx="1"/>
            </p:cNvCxnSpPr>
            <p:nvPr/>
          </p:nvCxnSpPr>
          <p:spPr>
            <a:xfrm flipV="1">
              <a:off x="8301711" y="5135023"/>
              <a:ext cx="418494" cy="1"/>
            </a:xfrm>
            <a:prstGeom prst="straightConnector1">
              <a:avLst/>
            </a:prstGeom>
            <a:ln>
              <a:solidFill>
                <a:srgbClr val="B735C4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1695F84D-C5C1-70D3-30D2-C59ACF0FE8D4}"/>
              </a:ext>
            </a:extLst>
          </p:cNvPr>
          <p:cNvCxnSpPr>
            <a:cxnSpLocks/>
          </p:cNvCxnSpPr>
          <p:nvPr/>
        </p:nvCxnSpPr>
        <p:spPr>
          <a:xfrm flipV="1">
            <a:off x="8348868" y="6200413"/>
            <a:ext cx="418494" cy="1"/>
          </a:xfrm>
          <a:prstGeom prst="straightConnector1">
            <a:avLst/>
          </a:prstGeom>
          <a:ln>
            <a:solidFill>
              <a:srgbClr val="B735C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59515CAA-1472-05B0-F9D0-A883F7D9CC3A}"/>
              </a:ext>
            </a:extLst>
          </p:cNvPr>
          <p:cNvCxnSpPr>
            <a:cxnSpLocks/>
            <a:endCxn id="123" idx="1"/>
          </p:cNvCxnSpPr>
          <p:nvPr/>
        </p:nvCxnSpPr>
        <p:spPr>
          <a:xfrm>
            <a:off x="5738011" y="6200413"/>
            <a:ext cx="746775" cy="2"/>
          </a:xfrm>
          <a:prstGeom prst="straightConnector1">
            <a:avLst/>
          </a:prstGeom>
          <a:ln>
            <a:solidFill>
              <a:srgbClr val="B735C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46845536-74E3-9E4B-B198-1CCB1CE086DF}"/>
              </a:ext>
            </a:extLst>
          </p:cNvPr>
          <p:cNvCxnSpPr>
            <a:cxnSpLocks/>
          </p:cNvCxnSpPr>
          <p:nvPr/>
        </p:nvCxnSpPr>
        <p:spPr>
          <a:xfrm flipV="1">
            <a:off x="5579506" y="4076039"/>
            <a:ext cx="432551" cy="182"/>
          </a:xfrm>
          <a:prstGeom prst="line">
            <a:avLst/>
          </a:prstGeom>
          <a:ln>
            <a:solidFill>
              <a:srgbClr val="B735C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8E9ED170-5530-F54B-671B-B4F951A82C5A}"/>
              </a:ext>
            </a:extLst>
          </p:cNvPr>
          <p:cNvCxnSpPr>
            <a:cxnSpLocks/>
          </p:cNvCxnSpPr>
          <p:nvPr/>
        </p:nvCxnSpPr>
        <p:spPr>
          <a:xfrm flipH="1">
            <a:off x="10328944" y="4875487"/>
            <a:ext cx="2" cy="827454"/>
          </a:xfrm>
          <a:prstGeom prst="straightConnector1">
            <a:avLst/>
          </a:prstGeom>
          <a:ln>
            <a:solidFill>
              <a:srgbClr val="B735C4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Connector: Elbow 147">
            <a:extLst>
              <a:ext uri="{FF2B5EF4-FFF2-40B4-BE49-F238E27FC236}">
                <a16:creationId xmlns:a16="http://schemas.microsoft.com/office/drawing/2014/main" id="{5D7507CE-275C-57C9-6305-F34021BD1BEF}"/>
              </a:ext>
            </a:extLst>
          </p:cNvPr>
          <p:cNvCxnSpPr>
            <a:cxnSpLocks/>
            <a:stCxn id="83" idx="1"/>
            <a:endCxn id="30" idx="0"/>
          </p:cNvCxnSpPr>
          <p:nvPr/>
        </p:nvCxnSpPr>
        <p:spPr>
          <a:xfrm rot="10800000">
            <a:off x="4920415" y="3570696"/>
            <a:ext cx="4751023" cy="256"/>
          </a:xfrm>
          <a:prstGeom prst="bentConnector4">
            <a:avLst>
              <a:gd name="adj1" fmla="val 5022"/>
              <a:gd name="adj2" fmla="val 170335938"/>
            </a:avLst>
          </a:prstGeom>
          <a:ln>
            <a:solidFill>
              <a:srgbClr val="B735C4"/>
            </a:solidFill>
            <a:prstDash val="dash"/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2" name="Picture 151" descr="A blue and yellow object with a circle&#10;&#10;Description automatically generated">
            <a:extLst>
              <a:ext uri="{FF2B5EF4-FFF2-40B4-BE49-F238E27FC236}">
                <a16:creationId xmlns:a16="http://schemas.microsoft.com/office/drawing/2014/main" id="{798378EF-D715-8DD7-065A-CF6D131D368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6915" b="90000" l="8778" r="94222">
                        <a14:foregroundMark x1="8778" y1="78723" x2="17889" y2="87021"/>
                        <a14:foregroundMark x1="39889" y1="51383" x2="34889" y2="60000"/>
                        <a14:foregroundMark x1="68778" y1="10851" x2="83444" y2="29255"/>
                        <a14:foregroundMark x1="83444" y1="29255" x2="85111" y2="30426"/>
                        <a14:foregroundMark x1="67889" y1="7021" x2="69778" y2="7021"/>
                        <a14:foregroundMark x1="94222" y1="29043" x2="91667" y2="28830"/>
                        <a14:foregroundMark x1="53565" y1="57660" x2="51889" y2="58191"/>
                        <a14:foregroundMark x1="66000" y1="53723" x2="64376" y2="54237"/>
                        <a14:backgroundMark x1="57444" y1="55638" x2="59889" y2="55638"/>
                        <a14:backgroundMark x1="58667" y1="56596" x2="56333" y2="56596"/>
                        <a14:backgroundMark x1="61000" y1="55638" x2="59667" y2="55638"/>
                        <a14:backgroundMark x1="61444" y1="55638" x2="63444" y2="55638"/>
                        <a14:backgroundMark x1="62222" y1="55638" x2="60333" y2="54574"/>
                        <a14:backgroundMark x1="57000" y1="57234" x2="55444" y2="56809"/>
                        <a14:backgroundMark x1="55333" y1="56702" x2="55333" y2="5766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8030" y="6011360"/>
            <a:ext cx="393835" cy="411339"/>
          </a:xfrm>
          <a:prstGeom prst="rect">
            <a:avLst/>
          </a:prstGeom>
        </p:spPr>
      </p:pic>
      <p:pic>
        <p:nvPicPr>
          <p:cNvPr id="154" name="Picture 153" descr="A purple logo with circles and dots&#10;&#10;Description automatically generated">
            <a:extLst>
              <a:ext uri="{FF2B5EF4-FFF2-40B4-BE49-F238E27FC236}">
                <a16:creationId xmlns:a16="http://schemas.microsoft.com/office/drawing/2014/main" id="{0F3AAA13-11FA-5CCA-E2A7-01EE4D43D6A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0464" y="6027146"/>
            <a:ext cx="363921" cy="346534"/>
          </a:xfrm>
          <a:prstGeom prst="rect">
            <a:avLst/>
          </a:prstGeom>
        </p:spPr>
      </p:pic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E3A0496F-A8FC-EA6D-EA64-D6607F363FAA}"/>
              </a:ext>
            </a:extLst>
          </p:cNvPr>
          <p:cNvCxnSpPr>
            <a:cxnSpLocks/>
          </p:cNvCxnSpPr>
          <p:nvPr/>
        </p:nvCxnSpPr>
        <p:spPr>
          <a:xfrm>
            <a:off x="2207833" y="4076130"/>
            <a:ext cx="2055292" cy="0"/>
          </a:xfrm>
          <a:prstGeom prst="straightConnector1">
            <a:avLst/>
          </a:prstGeom>
          <a:ln>
            <a:solidFill>
              <a:srgbClr val="B735C4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Arrow Connector 156">
            <a:extLst>
              <a:ext uri="{FF2B5EF4-FFF2-40B4-BE49-F238E27FC236}">
                <a16:creationId xmlns:a16="http://schemas.microsoft.com/office/drawing/2014/main" id="{EA6FE143-9B3E-5B35-5393-18BEC82D76DD}"/>
              </a:ext>
            </a:extLst>
          </p:cNvPr>
          <p:cNvCxnSpPr>
            <a:cxnSpLocks/>
          </p:cNvCxnSpPr>
          <p:nvPr/>
        </p:nvCxnSpPr>
        <p:spPr>
          <a:xfrm>
            <a:off x="2104720" y="2496907"/>
            <a:ext cx="2163326" cy="2309"/>
          </a:xfrm>
          <a:prstGeom prst="straightConnector1">
            <a:avLst/>
          </a:prstGeom>
          <a:ln>
            <a:solidFill>
              <a:srgbClr val="B735C4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Connector: Elbow 91">
            <a:extLst>
              <a:ext uri="{FF2B5EF4-FFF2-40B4-BE49-F238E27FC236}">
                <a16:creationId xmlns:a16="http://schemas.microsoft.com/office/drawing/2014/main" id="{9AB86010-F0AC-7590-9557-0E8B6CF2C902}"/>
              </a:ext>
            </a:extLst>
          </p:cNvPr>
          <p:cNvCxnSpPr>
            <a:stCxn id="31" idx="3"/>
            <a:endCxn id="42" idx="1"/>
          </p:cNvCxnSpPr>
          <p:nvPr/>
        </p:nvCxnSpPr>
        <p:spPr>
          <a:xfrm flipV="1">
            <a:off x="5587887" y="1590250"/>
            <a:ext cx="844291" cy="911555"/>
          </a:xfrm>
          <a:prstGeom prst="bentConnector3">
            <a:avLst/>
          </a:prstGeom>
          <a:ln>
            <a:solidFill>
              <a:srgbClr val="B735C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Connector: Elbow 93">
            <a:extLst>
              <a:ext uri="{FF2B5EF4-FFF2-40B4-BE49-F238E27FC236}">
                <a16:creationId xmlns:a16="http://schemas.microsoft.com/office/drawing/2014/main" id="{5DC1CE3A-F5A0-BA3A-D7CA-7ED59217DA05}"/>
              </a:ext>
            </a:extLst>
          </p:cNvPr>
          <p:cNvCxnSpPr>
            <a:stCxn id="31" idx="3"/>
            <a:endCxn id="43" idx="1"/>
          </p:cNvCxnSpPr>
          <p:nvPr/>
        </p:nvCxnSpPr>
        <p:spPr>
          <a:xfrm>
            <a:off x="5587887" y="2501805"/>
            <a:ext cx="841252" cy="149431"/>
          </a:xfrm>
          <a:prstGeom prst="bentConnector3">
            <a:avLst/>
          </a:prstGeom>
          <a:ln>
            <a:solidFill>
              <a:srgbClr val="B735C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Connector: Elbow 95">
            <a:extLst>
              <a:ext uri="{FF2B5EF4-FFF2-40B4-BE49-F238E27FC236}">
                <a16:creationId xmlns:a16="http://schemas.microsoft.com/office/drawing/2014/main" id="{9CD2743C-2205-AA80-7DB9-AB42F4606B89}"/>
              </a:ext>
            </a:extLst>
          </p:cNvPr>
          <p:cNvCxnSpPr>
            <a:cxnSpLocks/>
            <a:stCxn id="31" idx="3"/>
            <a:endCxn id="44" idx="1"/>
          </p:cNvCxnSpPr>
          <p:nvPr/>
        </p:nvCxnSpPr>
        <p:spPr>
          <a:xfrm>
            <a:off x="5587887" y="2501805"/>
            <a:ext cx="841253" cy="1197777"/>
          </a:xfrm>
          <a:prstGeom prst="bentConnector3">
            <a:avLst>
              <a:gd name="adj1" fmla="val 50000"/>
            </a:avLst>
          </a:prstGeom>
          <a:ln>
            <a:solidFill>
              <a:srgbClr val="B735C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Connector: Elbow 98">
            <a:extLst>
              <a:ext uri="{FF2B5EF4-FFF2-40B4-BE49-F238E27FC236}">
                <a16:creationId xmlns:a16="http://schemas.microsoft.com/office/drawing/2014/main" id="{F77BD6F3-DC20-E469-3617-BCC7048488F1}"/>
              </a:ext>
            </a:extLst>
          </p:cNvPr>
          <p:cNvCxnSpPr>
            <a:stCxn id="31" idx="3"/>
            <a:endCxn id="89" idx="2"/>
          </p:cNvCxnSpPr>
          <p:nvPr/>
        </p:nvCxnSpPr>
        <p:spPr>
          <a:xfrm>
            <a:off x="5587887" y="2501805"/>
            <a:ext cx="843548" cy="2415116"/>
          </a:xfrm>
          <a:prstGeom prst="bentConnector3">
            <a:avLst>
              <a:gd name="adj1" fmla="val 50000"/>
            </a:avLst>
          </a:prstGeom>
          <a:ln>
            <a:solidFill>
              <a:srgbClr val="B735C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902349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Group 67">
            <a:extLst>
              <a:ext uri="{FF2B5EF4-FFF2-40B4-BE49-F238E27FC236}">
                <a16:creationId xmlns:a16="http://schemas.microsoft.com/office/drawing/2014/main" id="{CFCE2395-0143-CFDD-746F-0549A6623357}"/>
              </a:ext>
            </a:extLst>
          </p:cNvPr>
          <p:cNvGrpSpPr/>
          <p:nvPr/>
        </p:nvGrpSpPr>
        <p:grpSpPr>
          <a:xfrm>
            <a:off x="853213" y="536028"/>
            <a:ext cx="10433525" cy="6186419"/>
            <a:chOff x="853213" y="536028"/>
            <a:chExt cx="10433525" cy="6186419"/>
          </a:xfrm>
        </p:grpSpPr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id="{3ACA96D1-5198-59AB-DF3C-F6A0D0E119A8}"/>
                </a:ext>
              </a:extLst>
            </p:cNvPr>
            <p:cNvSpPr/>
            <p:nvPr/>
          </p:nvSpPr>
          <p:spPr>
            <a:xfrm>
              <a:off x="3974738" y="2155729"/>
              <a:ext cx="1664990" cy="1015487"/>
            </a:xfrm>
            <a:prstGeom prst="roundRect">
              <a:avLst>
                <a:gd name="adj" fmla="val 3905"/>
              </a:avLst>
            </a:prstGeom>
            <a:solidFill>
              <a:srgbClr val="F4F3F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id="{98ED5BFC-47EB-C65D-53B8-FAFE26BD0076}"/>
                </a:ext>
              </a:extLst>
            </p:cNvPr>
            <p:cNvSpPr/>
            <p:nvPr/>
          </p:nvSpPr>
          <p:spPr>
            <a:xfrm>
              <a:off x="3974738" y="3673436"/>
              <a:ext cx="1664990" cy="1015487"/>
            </a:xfrm>
            <a:prstGeom prst="roundRect">
              <a:avLst>
                <a:gd name="adj" fmla="val 3905"/>
              </a:avLst>
            </a:prstGeom>
            <a:solidFill>
              <a:srgbClr val="F4F3F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5B5A107A-BD5D-3430-B097-57B49E8EADC5}"/>
                </a:ext>
              </a:extLst>
            </p:cNvPr>
            <p:cNvSpPr/>
            <p:nvPr/>
          </p:nvSpPr>
          <p:spPr>
            <a:xfrm>
              <a:off x="6297699" y="2320300"/>
              <a:ext cx="2988745" cy="853200"/>
            </a:xfrm>
            <a:prstGeom prst="roundRect">
              <a:avLst>
                <a:gd name="adj" fmla="val 3905"/>
              </a:avLst>
            </a:prstGeom>
            <a:solidFill>
              <a:srgbClr val="F4F3F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GB" sz="1200" dirty="0">
                  <a:solidFill>
                    <a:srgbClr val="B735C4"/>
                  </a:solidFill>
                </a:rPr>
                <a:t>Order</a:t>
              </a:r>
            </a:p>
          </p:txBody>
        </p:sp>
        <p:sp>
          <p:nvSpPr>
            <p:cNvPr id="55" name="Rectangle: Rounded Corners 54">
              <a:extLst>
                <a:ext uri="{FF2B5EF4-FFF2-40B4-BE49-F238E27FC236}">
                  <a16:creationId xmlns:a16="http://schemas.microsoft.com/office/drawing/2014/main" id="{92B01158-26D2-A5FB-3871-C6031CFA6FD6}"/>
                </a:ext>
              </a:extLst>
            </p:cNvPr>
            <p:cNvSpPr/>
            <p:nvPr/>
          </p:nvSpPr>
          <p:spPr>
            <a:xfrm>
              <a:off x="6297699" y="3500309"/>
              <a:ext cx="2988745" cy="833683"/>
            </a:xfrm>
            <a:prstGeom prst="roundRect">
              <a:avLst>
                <a:gd name="adj" fmla="val 3905"/>
              </a:avLst>
            </a:prstGeom>
            <a:solidFill>
              <a:srgbClr val="F4F3F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GB" sz="1200" dirty="0">
                  <a:solidFill>
                    <a:srgbClr val="B735C4"/>
                  </a:solidFill>
                </a:rPr>
                <a:t>Payment</a:t>
              </a:r>
            </a:p>
          </p:txBody>
        </p:sp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AD34355F-007C-3538-4D7C-5823112ACD8B}"/>
                </a:ext>
              </a:extLst>
            </p:cNvPr>
            <p:cNvSpPr/>
            <p:nvPr/>
          </p:nvSpPr>
          <p:spPr>
            <a:xfrm>
              <a:off x="6297699" y="4666989"/>
              <a:ext cx="2988745" cy="853200"/>
            </a:xfrm>
            <a:prstGeom prst="roundRect">
              <a:avLst>
                <a:gd name="adj" fmla="val 3905"/>
              </a:avLst>
            </a:prstGeom>
            <a:solidFill>
              <a:srgbClr val="F4F3F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GB" sz="1200" dirty="0">
                  <a:solidFill>
                    <a:srgbClr val="B735C4"/>
                  </a:solidFill>
                </a:rPr>
                <a:t>Reporting</a:t>
              </a:r>
            </a:p>
          </p:txBody>
        </p:sp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3E522578-EE82-F2A0-1215-614AA0E52682}"/>
                </a:ext>
              </a:extLst>
            </p:cNvPr>
            <p:cNvSpPr/>
            <p:nvPr/>
          </p:nvSpPr>
          <p:spPr>
            <a:xfrm>
              <a:off x="6297699" y="1120031"/>
              <a:ext cx="2988745" cy="852679"/>
            </a:xfrm>
            <a:prstGeom prst="roundRect">
              <a:avLst>
                <a:gd name="adj" fmla="val 3905"/>
              </a:avLst>
            </a:prstGeom>
            <a:solidFill>
              <a:srgbClr val="F4F3F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GB" sz="1200" dirty="0">
                  <a:solidFill>
                    <a:srgbClr val="B735C4"/>
                  </a:solidFill>
                </a:rPr>
                <a:t>Customer</a:t>
              </a:r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CAC66126-2265-384D-461E-171DFAC5C5F6}"/>
                </a:ext>
              </a:extLst>
            </p:cNvPr>
            <p:cNvSpPr/>
            <p:nvPr/>
          </p:nvSpPr>
          <p:spPr>
            <a:xfrm>
              <a:off x="1406820" y="3520114"/>
              <a:ext cx="1030571" cy="1140035"/>
            </a:xfrm>
            <a:prstGeom prst="roundRect">
              <a:avLst>
                <a:gd name="adj" fmla="val 3905"/>
              </a:avLst>
            </a:prstGeom>
            <a:solidFill>
              <a:srgbClr val="F4F3F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27FA35DB-AE55-182F-5F86-2C2606FCE3C7}"/>
                </a:ext>
              </a:extLst>
            </p:cNvPr>
            <p:cNvSpPr/>
            <p:nvPr/>
          </p:nvSpPr>
          <p:spPr>
            <a:xfrm>
              <a:off x="1406820" y="2052276"/>
              <a:ext cx="1030571" cy="1140035"/>
            </a:xfrm>
            <a:prstGeom prst="roundRect">
              <a:avLst>
                <a:gd name="adj" fmla="val 3905"/>
              </a:avLst>
            </a:prstGeom>
            <a:solidFill>
              <a:srgbClr val="F4F3F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93FCD61A-B3BA-7014-4FD0-17F3A1F958AE}"/>
                </a:ext>
              </a:extLst>
            </p:cNvPr>
            <p:cNvSpPr/>
            <p:nvPr/>
          </p:nvSpPr>
          <p:spPr>
            <a:xfrm>
              <a:off x="1113160" y="1709256"/>
              <a:ext cx="1678198" cy="3579656"/>
            </a:xfrm>
            <a:prstGeom prst="roundRect">
              <a:avLst>
                <a:gd name="adj" fmla="val 7511"/>
              </a:avLst>
            </a:prstGeom>
            <a:noFill/>
            <a:ln w="25400">
              <a:solidFill>
                <a:srgbClr val="B735C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tIns="0" rtlCol="0" anchor="t" anchorCtr="0"/>
            <a:lstStyle/>
            <a:p>
              <a:pPr algn="ctr"/>
              <a:endParaRPr lang="en-GB" sz="1600" dirty="0">
                <a:solidFill>
                  <a:srgbClr val="3A20A0"/>
                </a:solidFill>
                <a:latin typeface="Arial Nova" panose="020F0502020204030204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90CBAFA-B9F8-6F3B-334B-8228FB7F0364}"/>
                </a:ext>
              </a:extLst>
            </p:cNvPr>
            <p:cNvSpPr txBox="1"/>
            <p:nvPr/>
          </p:nvSpPr>
          <p:spPr>
            <a:xfrm>
              <a:off x="1398258" y="1555367"/>
              <a:ext cx="1127300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dirty="0">
                  <a:solidFill>
                    <a:srgbClr val="3A20A0"/>
                  </a:solidFill>
                  <a:latin typeface="Arial Nova" panose="020F0502020204030204" pitchFamily="34" charset="0"/>
                </a:rPr>
                <a:t>Client Apps</a:t>
              </a:r>
            </a:p>
          </p:txBody>
        </p:sp>
        <p:grpSp>
          <p:nvGrpSpPr>
            <p:cNvPr id="12" name="Graphic 8" descr="A smartphone">
              <a:extLst>
                <a:ext uri="{FF2B5EF4-FFF2-40B4-BE49-F238E27FC236}">
                  <a16:creationId xmlns:a16="http://schemas.microsoft.com/office/drawing/2014/main" id="{736E4B41-5FDD-277E-4D33-85D24FCAC194}"/>
                </a:ext>
              </a:extLst>
            </p:cNvPr>
            <p:cNvGrpSpPr/>
            <p:nvPr/>
          </p:nvGrpSpPr>
          <p:grpSpPr>
            <a:xfrm>
              <a:off x="1794299" y="2346234"/>
              <a:ext cx="315918" cy="632671"/>
              <a:chOff x="2189080" y="2808199"/>
              <a:chExt cx="503683" cy="1008697"/>
            </a:xfr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2FCDB703-12FC-D7C4-7E1B-B0DE3DAF6439}"/>
                  </a:ext>
                </a:extLst>
              </p:cNvPr>
              <p:cNvSpPr/>
              <p:nvPr/>
            </p:nvSpPr>
            <p:spPr>
              <a:xfrm>
                <a:off x="2189080" y="2808199"/>
                <a:ext cx="503683" cy="1008697"/>
              </a:xfrm>
              <a:custGeom>
                <a:avLst/>
                <a:gdLst>
                  <a:gd name="connsiteX0" fmla="*/ 441152 w 503683"/>
                  <a:gd name="connsiteY0" fmla="*/ 0 h 1008697"/>
                  <a:gd name="connsiteX1" fmla="*/ 62531 w 503683"/>
                  <a:gd name="connsiteY1" fmla="*/ 0 h 1008697"/>
                  <a:gd name="connsiteX2" fmla="*/ 0 w 503683"/>
                  <a:gd name="connsiteY2" fmla="*/ 62531 h 1008697"/>
                  <a:gd name="connsiteX3" fmla="*/ 0 w 503683"/>
                  <a:gd name="connsiteY3" fmla="*/ 946167 h 1008697"/>
                  <a:gd name="connsiteX4" fmla="*/ 62531 w 503683"/>
                  <a:gd name="connsiteY4" fmla="*/ 1008698 h 1008697"/>
                  <a:gd name="connsiteX5" fmla="*/ 441152 w 503683"/>
                  <a:gd name="connsiteY5" fmla="*/ 1008698 h 1008697"/>
                  <a:gd name="connsiteX6" fmla="*/ 503683 w 503683"/>
                  <a:gd name="connsiteY6" fmla="*/ 946167 h 1008697"/>
                  <a:gd name="connsiteX7" fmla="*/ 503683 w 503683"/>
                  <a:gd name="connsiteY7" fmla="*/ 62531 h 1008697"/>
                  <a:gd name="connsiteX8" fmla="*/ 441152 w 503683"/>
                  <a:gd name="connsiteY8" fmla="*/ 0 h 1008697"/>
                  <a:gd name="connsiteX9" fmla="*/ 460754 w 503683"/>
                  <a:gd name="connsiteY9" fmla="*/ 907540 h 1008697"/>
                  <a:gd name="connsiteX10" fmla="*/ 398223 w 503683"/>
                  <a:gd name="connsiteY10" fmla="*/ 970071 h 1008697"/>
                  <a:gd name="connsiteX11" fmla="*/ 105460 w 503683"/>
                  <a:gd name="connsiteY11" fmla="*/ 970071 h 1008697"/>
                  <a:gd name="connsiteX12" fmla="*/ 42929 w 503683"/>
                  <a:gd name="connsiteY12" fmla="*/ 907540 h 1008697"/>
                  <a:gd name="connsiteX13" fmla="*/ 42929 w 503683"/>
                  <a:gd name="connsiteY13" fmla="*/ 101151 h 1008697"/>
                  <a:gd name="connsiteX14" fmla="*/ 105460 w 503683"/>
                  <a:gd name="connsiteY14" fmla="*/ 38620 h 1008697"/>
                  <a:gd name="connsiteX15" fmla="*/ 128691 w 503683"/>
                  <a:gd name="connsiteY15" fmla="*/ 38620 h 1008697"/>
                  <a:gd name="connsiteX16" fmla="*/ 169685 w 503683"/>
                  <a:gd name="connsiteY16" fmla="*/ 78119 h 1008697"/>
                  <a:gd name="connsiteX17" fmla="*/ 331494 w 503683"/>
                  <a:gd name="connsiteY17" fmla="*/ 78119 h 1008697"/>
                  <a:gd name="connsiteX18" fmla="*/ 372488 w 503683"/>
                  <a:gd name="connsiteY18" fmla="*/ 38620 h 1008697"/>
                  <a:gd name="connsiteX19" fmla="*/ 398210 w 503683"/>
                  <a:gd name="connsiteY19" fmla="*/ 38620 h 1008697"/>
                  <a:gd name="connsiteX20" fmla="*/ 460740 w 503683"/>
                  <a:gd name="connsiteY20" fmla="*/ 101151 h 1008697"/>
                  <a:gd name="connsiteX21" fmla="*/ 460740 w 503683"/>
                  <a:gd name="connsiteY21" fmla="*/ 907540 h 10086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03683" h="1008697">
                    <a:moveTo>
                      <a:pt x="441152" y="0"/>
                    </a:moveTo>
                    <a:lnTo>
                      <a:pt x="62531" y="0"/>
                    </a:lnTo>
                    <a:cubicBezTo>
                      <a:pt x="28000" y="0"/>
                      <a:pt x="0" y="27993"/>
                      <a:pt x="0" y="62531"/>
                    </a:cubicBezTo>
                    <a:lnTo>
                      <a:pt x="0" y="946167"/>
                    </a:lnTo>
                    <a:cubicBezTo>
                      <a:pt x="0" y="980698"/>
                      <a:pt x="27993" y="1008698"/>
                      <a:pt x="62531" y="1008698"/>
                    </a:cubicBezTo>
                    <a:lnTo>
                      <a:pt x="441152" y="1008698"/>
                    </a:lnTo>
                    <a:cubicBezTo>
                      <a:pt x="475684" y="1008698"/>
                      <a:pt x="503683" y="980705"/>
                      <a:pt x="503683" y="946167"/>
                    </a:cubicBezTo>
                    <a:lnTo>
                      <a:pt x="503683" y="62531"/>
                    </a:lnTo>
                    <a:cubicBezTo>
                      <a:pt x="503683" y="27993"/>
                      <a:pt x="475684" y="0"/>
                      <a:pt x="441152" y="0"/>
                    </a:cubicBezTo>
                    <a:close/>
                    <a:moveTo>
                      <a:pt x="460754" y="907540"/>
                    </a:moveTo>
                    <a:cubicBezTo>
                      <a:pt x="460754" y="942071"/>
                      <a:pt x="432761" y="970071"/>
                      <a:pt x="398223" y="970071"/>
                    </a:cubicBezTo>
                    <a:lnTo>
                      <a:pt x="105460" y="970071"/>
                    </a:lnTo>
                    <a:cubicBezTo>
                      <a:pt x="70929" y="970071"/>
                      <a:pt x="42929" y="942078"/>
                      <a:pt x="42929" y="907540"/>
                    </a:cubicBezTo>
                    <a:lnTo>
                      <a:pt x="42929" y="101151"/>
                    </a:lnTo>
                    <a:cubicBezTo>
                      <a:pt x="42929" y="66620"/>
                      <a:pt x="70922" y="38620"/>
                      <a:pt x="105460" y="38620"/>
                    </a:cubicBezTo>
                    <a:lnTo>
                      <a:pt x="128691" y="38620"/>
                    </a:lnTo>
                    <a:cubicBezTo>
                      <a:pt x="129500" y="60569"/>
                      <a:pt x="147538" y="78119"/>
                      <a:pt x="169685" y="78119"/>
                    </a:cubicBezTo>
                    <a:lnTo>
                      <a:pt x="331494" y="78119"/>
                    </a:lnTo>
                    <a:cubicBezTo>
                      <a:pt x="353641" y="78119"/>
                      <a:pt x="371678" y="60569"/>
                      <a:pt x="372488" y="38620"/>
                    </a:cubicBezTo>
                    <a:lnTo>
                      <a:pt x="398210" y="38620"/>
                    </a:lnTo>
                    <a:cubicBezTo>
                      <a:pt x="432741" y="38620"/>
                      <a:pt x="460740" y="66613"/>
                      <a:pt x="460740" y="101151"/>
                    </a:cubicBezTo>
                    <a:lnTo>
                      <a:pt x="460740" y="907540"/>
                    </a:lnTo>
                    <a:close/>
                  </a:path>
                </a:pathLst>
              </a:custGeom>
              <a:gradFill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</a:gra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grpSp>
            <p:nvGrpSpPr>
              <p:cNvPr id="14" name="Graphic 8" descr="A smartphone">
                <a:extLst>
                  <a:ext uri="{FF2B5EF4-FFF2-40B4-BE49-F238E27FC236}">
                    <a16:creationId xmlns:a16="http://schemas.microsoft.com/office/drawing/2014/main" id="{0136FB76-AA92-1F27-8F23-7A614189755C}"/>
                  </a:ext>
                </a:extLst>
              </p:cNvPr>
              <p:cNvGrpSpPr/>
              <p:nvPr/>
            </p:nvGrpSpPr>
            <p:grpSpPr>
              <a:xfrm>
                <a:off x="2405235" y="3529422"/>
                <a:ext cx="70606" cy="132532"/>
                <a:chOff x="2405235" y="3529422"/>
                <a:chExt cx="70606" cy="132532"/>
              </a:xfrm>
              <a:grpFill/>
            </p:grpSpPr>
            <p:sp>
              <p:nvSpPr>
                <p:cNvPr id="15" name="Freeform: Shape 14">
                  <a:extLst>
                    <a:ext uri="{FF2B5EF4-FFF2-40B4-BE49-F238E27FC236}">
                      <a16:creationId xmlns:a16="http://schemas.microsoft.com/office/drawing/2014/main" id="{E957520D-E25C-CACA-18BE-AE3F27A46088}"/>
                    </a:ext>
                  </a:extLst>
                </p:cNvPr>
                <p:cNvSpPr/>
                <p:nvPr/>
              </p:nvSpPr>
              <p:spPr>
                <a:xfrm>
                  <a:off x="2406905" y="3642471"/>
                  <a:ext cx="19542" cy="19482"/>
                </a:xfrm>
                <a:custGeom>
                  <a:avLst/>
                  <a:gdLst>
                    <a:gd name="connsiteX0" fmla="*/ 19104 w 19542"/>
                    <a:gd name="connsiteY0" fmla="*/ 6833 h 19482"/>
                    <a:gd name="connsiteX1" fmla="*/ 484 w 19542"/>
                    <a:gd name="connsiteY1" fmla="*/ 11965 h 19482"/>
                    <a:gd name="connsiteX2" fmla="*/ 19104 w 19542"/>
                    <a:gd name="connsiteY2" fmla="*/ 6833 h 194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9542" h="19482">
                      <a:moveTo>
                        <a:pt x="19104" y="6833"/>
                      </a:moveTo>
                      <a:cubicBezTo>
                        <a:pt x="16236" y="-5215"/>
                        <a:pt x="-3297" y="41"/>
                        <a:pt x="484" y="11965"/>
                      </a:cubicBezTo>
                      <a:cubicBezTo>
                        <a:pt x="3516" y="24898"/>
                        <a:pt x="22658" y="19807"/>
                        <a:pt x="19104" y="6833"/>
                      </a:cubicBezTo>
                      <a:close/>
                    </a:path>
                  </a:pathLst>
                </a:custGeom>
                <a:gradFill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16" name="Freeform: Shape 15">
                  <a:extLst>
                    <a:ext uri="{FF2B5EF4-FFF2-40B4-BE49-F238E27FC236}">
                      <a16:creationId xmlns:a16="http://schemas.microsoft.com/office/drawing/2014/main" id="{71D99C5E-A501-FBDE-7236-170028B203A8}"/>
                    </a:ext>
                  </a:extLst>
                </p:cNvPr>
                <p:cNvSpPr/>
                <p:nvPr/>
              </p:nvSpPr>
              <p:spPr>
                <a:xfrm>
                  <a:off x="2456307" y="3642497"/>
                  <a:ext cx="19533" cy="19444"/>
                </a:xfrm>
                <a:custGeom>
                  <a:avLst/>
                  <a:gdLst>
                    <a:gd name="connsiteX0" fmla="*/ 19232 w 19533"/>
                    <a:gd name="connsiteY0" fmla="*/ 7350 h 19444"/>
                    <a:gd name="connsiteX1" fmla="*/ 481 w 19533"/>
                    <a:gd name="connsiteY1" fmla="*/ 11940 h 19444"/>
                    <a:gd name="connsiteX2" fmla="*/ 19232 w 19533"/>
                    <a:gd name="connsiteY2" fmla="*/ 7350 h 194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9533" h="19444">
                      <a:moveTo>
                        <a:pt x="19232" y="7350"/>
                      </a:moveTo>
                      <a:cubicBezTo>
                        <a:pt x="16947" y="-5219"/>
                        <a:pt x="-3355" y="-328"/>
                        <a:pt x="481" y="11940"/>
                      </a:cubicBezTo>
                      <a:cubicBezTo>
                        <a:pt x="3328" y="24550"/>
                        <a:pt x="22127" y="20077"/>
                        <a:pt x="19232" y="7350"/>
                      </a:cubicBezTo>
                      <a:close/>
                    </a:path>
                  </a:pathLst>
                </a:custGeom>
                <a:gradFill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17" name="Freeform: Shape 16">
                  <a:extLst>
                    <a:ext uri="{FF2B5EF4-FFF2-40B4-BE49-F238E27FC236}">
                      <a16:creationId xmlns:a16="http://schemas.microsoft.com/office/drawing/2014/main" id="{BB8DC25D-9D39-786D-B852-D94D0D3AA646}"/>
                    </a:ext>
                  </a:extLst>
                </p:cNvPr>
                <p:cNvSpPr/>
                <p:nvPr/>
              </p:nvSpPr>
              <p:spPr>
                <a:xfrm>
                  <a:off x="2405235" y="3529422"/>
                  <a:ext cx="70426" cy="95558"/>
                </a:xfrm>
                <a:custGeom>
                  <a:avLst/>
                  <a:gdLst>
                    <a:gd name="connsiteX0" fmla="*/ 56445 w 70426"/>
                    <a:gd name="connsiteY0" fmla="*/ 29215 h 95558"/>
                    <a:gd name="connsiteX1" fmla="*/ 50263 w 70426"/>
                    <a:gd name="connsiteY1" fmla="*/ 5168 h 95558"/>
                    <a:gd name="connsiteX2" fmla="*/ 31162 w 70426"/>
                    <a:gd name="connsiteY2" fmla="*/ 811 h 95558"/>
                    <a:gd name="connsiteX3" fmla="*/ 14195 w 70426"/>
                    <a:gd name="connsiteY3" fmla="*/ 28982 h 95558"/>
                    <a:gd name="connsiteX4" fmla="*/ 8357 w 70426"/>
                    <a:gd name="connsiteY4" fmla="*/ 28955 h 95558"/>
                    <a:gd name="connsiteX5" fmla="*/ 1455 w 70426"/>
                    <a:gd name="connsiteY5" fmla="*/ 35857 h 95558"/>
                    <a:gd name="connsiteX6" fmla="*/ 0 w 70426"/>
                    <a:gd name="connsiteY6" fmla="*/ 86799 h 95558"/>
                    <a:gd name="connsiteX7" fmla="*/ 6813 w 70426"/>
                    <a:gd name="connsiteY7" fmla="*/ 93612 h 95558"/>
                    <a:gd name="connsiteX8" fmla="*/ 59299 w 70426"/>
                    <a:gd name="connsiteY8" fmla="*/ 94868 h 95558"/>
                    <a:gd name="connsiteX9" fmla="*/ 65598 w 70426"/>
                    <a:gd name="connsiteY9" fmla="*/ 90072 h 95558"/>
                    <a:gd name="connsiteX10" fmla="*/ 69776 w 70426"/>
                    <a:gd name="connsiteY10" fmla="*/ 64584 h 95558"/>
                    <a:gd name="connsiteX11" fmla="*/ 67464 w 70426"/>
                    <a:gd name="connsiteY11" fmla="*/ 36865 h 95558"/>
                    <a:gd name="connsiteX12" fmla="*/ 56445 w 70426"/>
                    <a:gd name="connsiteY12" fmla="*/ 29215 h 95558"/>
                    <a:gd name="connsiteX13" fmla="*/ 33632 w 70426"/>
                    <a:gd name="connsiteY13" fmla="*/ 9765 h 95558"/>
                    <a:gd name="connsiteX14" fmla="*/ 47148 w 70426"/>
                    <a:gd name="connsiteY14" fmla="*/ 28413 h 95558"/>
                    <a:gd name="connsiteX15" fmla="*/ 46517 w 70426"/>
                    <a:gd name="connsiteY15" fmla="*/ 28406 h 95558"/>
                    <a:gd name="connsiteX16" fmla="*/ 30421 w 70426"/>
                    <a:gd name="connsiteY16" fmla="*/ 29078 h 95558"/>
                    <a:gd name="connsiteX17" fmla="*/ 23245 w 70426"/>
                    <a:gd name="connsiteY17" fmla="*/ 29016 h 95558"/>
                    <a:gd name="connsiteX18" fmla="*/ 33632 w 70426"/>
                    <a:gd name="connsiteY18" fmla="*/ 9765 h 955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70426" h="95558">
                      <a:moveTo>
                        <a:pt x="56445" y="29215"/>
                      </a:moveTo>
                      <a:cubicBezTo>
                        <a:pt x="57275" y="20811"/>
                        <a:pt x="56438" y="11343"/>
                        <a:pt x="50263" y="5168"/>
                      </a:cubicBezTo>
                      <a:cubicBezTo>
                        <a:pt x="45255" y="159"/>
                        <a:pt x="37831" y="-1014"/>
                        <a:pt x="31162" y="811"/>
                      </a:cubicBezTo>
                      <a:cubicBezTo>
                        <a:pt x="18408" y="4296"/>
                        <a:pt x="10003" y="17147"/>
                        <a:pt x="14195" y="28982"/>
                      </a:cubicBezTo>
                      <a:cubicBezTo>
                        <a:pt x="12247" y="28975"/>
                        <a:pt x="10305" y="28955"/>
                        <a:pt x="8357" y="28955"/>
                      </a:cubicBezTo>
                      <a:cubicBezTo>
                        <a:pt x="4624" y="28961"/>
                        <a:pt x="1461" y="32111"/>
                        <a:pt x="1455" y="35857"/>
                      </a:cubicBezTo>
                      <a:cubicBezTo>
                        <a:pt x="1420" y="52851"/>
                        <a:pt x="27" y="69805"/>
                        <a:pt x="0" y="86799"/>
                      </a:cubicBezTo>
                      <a:cubicBezTo>
                        <a:pt x="-7" y="90703"/>
                        <a:pt x="3142" y="93310"/>
                        <a:pt x="6813" y="93612"/>
                      </a:cubicBezTo>
                      <a:cubicBezTo>
                        <a:pt x="24295" y="95046"/>
                        <a:pt x="41776" y="96432"/>
                        <a:pt x="59299" y="94868"/>
                      </a:cubicBezTo>
                      <a:cubicBezTo>
                        <a:pt x="62277" y="94600"/>
                        <a:pt x="64692" y="93008"/>
                        <a:pt x="65598" y="90072"/>
                      </a:cubicBezTo>
                      <a:cubicBezTo>
                        <a:pt x="68109" y="81907"/>
                        <a:pt x="69069" y="73057"/>
                        <a:pt x="69776" y="64584"/>
                      </a:cubicBezTo>
                      <a:cubicBezTo>
                        <a:pt x="70503" y="55836"/>
                        <a:pt x="71450" y="45016"/>
                        <a:pt x="67464" y="36865"/>
                      </a:cubicBezTo>
                      <a:cubicBezTo>
                        <a:pt x="65206" y="32255"/>
                        <a:pt x="61056" y="30169"/>
                        <a:pt x="56445" y="29215"/>
                      </a:cubicBezTo>
                      <a:close/>
                      <a:moveTo>
                        <a:pt x="33632" y="9765"/>
                      </a:moveTo>
                      <a:cubicBezTo>
                        <a:pt x="45804" y="6451"/>
                        <a:pt x="47588" y="19027"/>
                        <a:pt x="47148" y="28413"/>
                      </a:cubicBezTo>
                      <a:cubicBezTo>
                        <a:pt x="46936" y="28413"/>
                        <a:pt x="46723" y="28406"/>
                        <a:pt x="46517" y="28406"/>
                      </a:cubicBezTo>
                      <a:cubicBezTo>
                        <a:pt x="41193" y="28371"/>
                        <a:pt x="35780" y="28564"/>
                        <a:pt x="30421" y="29078"/>
                      </a:cubicBezTo>
                      <a:cubicBezTo>
                        <a:pt x="28027" y="29058"/>
                        <a:pt x="25633" y="29037"/>
                        <a:pt x="23245" y="29016"/>
                      </a:cubicBezTo>
                      <a:cubicBezTo>
                        <a:pt x="20013" y="20543"/>
                        <a:pt x="24727" y="12186"/>
                        <a:pt x="33632" y="9765"/>
                      </a:cubicBezTo>
                      <a:close/>
                    </a:path>
                  </a:pathLst>
                </a:custGeom>
                <a:gradFill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</p:grp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488CC9B0-9F07-8325-17B7-A46B66B8A0BC}"/>
                  </a:ext>
                </a:extLst>
              </p:cNvPr>
              <p:cNvSpPr/>
              <p:nvPr/>
            </p:nvSpPr>
            <p:spPr>
              <a:xfrm>
                <a:off x="2522338" y="2847552"/>
                <a:ext cx="11617" cy="11212"/>
              </a:xfrm>
              <a:custGeom>
                <a:avLst/>
                <a:gdLst>
                  <a:gd name="connsiteX0" fmla="*/ 11512 w 11617"/>
                  <a:gd name="connsiteY0" fmla="*/ 4845 h 11212"/>
                  <a:gd name="connsiteX1" fmla="*/ 2023 w 11617"/>
                  <a:gd name="connsiteY1" fmla="*/ 1621 h 11212"/>
                  <a:gd name="connsiteX2" fmla="*/ 2572 w 11617"/>
                  <a:gd name="connsiteY2" fmla="*/ 10039 h 11212"/>
                  <a:gd name="connsiteX3" fmla="*/ 11512 w 11617"/>
                  <a:gd name="connsiteY3" fmla="*/ 4845 h 112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617" h="11212">
                    <a:moveTo>
                      <a:pt x="11512" y="4845"/>
                    </a:moveTo>
                    <a:cubicBezTo>
                      <a:pt x="11210" y="365"/>
                      <a:pt x="5028" y="-1666"/>
                      <a:pt x="2023" y="1621"/>
                    </a:cubicBezTo>
                    <a:cubicBezTo>
                      <a:pt x="-529" y="3960"/>
                      <a:pt x="-1002" y="8447"/>
                      <a:pt x="2572" y="10039"/>
                    </a:cubicBezTo>
                    <a:cubicBezTo>
                      <a:pt x="6229" y="13154"/>
                      <a:pt x="12507" y="9600"/>
                      <a:pt x="11512" y="4845"/>
                    </a:cubicBezTo>
                    <a:close/>
                  </a:path>
                </a:pathLst>
              </a:custGeom>
              <a:gradFill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</a:gra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21" name="Graphic 19" descr="Browser window with solid fill">
              <a:extLst>
                <a:ext uri="{FF2B5EF4-FFF2-40B4-BE49-F238E27FC236}">
                  <a16:creationId xmlns:a16="http://schemas.microsoft.com/office/drawing/2014/main" id="{8A60BF75-D8F1-16E9-C8AF-59DFD648386C}"/>
                </a:ext>
              </a:extLst>
            </p:cNvPr>
            <p:cNvSpPr/>
            <p:nvPr/>
          </p:nvSpPr>
          <p:spPr>
            <a:xfrm>
              <a:off x="1678524" y="3923778"/>
              <a:ext cx="529309" cy="410214"/>
            </a:xfrm>
            <a:custGeom>
              <a:avLst/>
              <a:gdLst>
                <a:gd name="connsiteX0" fmla="*/ 0 w 762000"/>
                <a:gd name="connsiteY0" fmla="*/ 0 h 590550"/>
                <a:gd name="connsiteX1" fmla="*/ 0 w 762000"/>
                <a:gd name="connsiteY1" fmla="*/ 590550 h 590550"/>
                <a:gd name="connsiteX2" fmla="*/ 762000 w 762000"/>
                <a:gd name="connsiteY2" fmla="*/ 590550 h 590550"/>
                <a:gd name="connsiteX3" fmla="*/ 762000 w 762000"/>
                <a:gd name="connsiteY3" fmla="*/ 0 h 590550"/>
                <a:gd name="connsiteX4" fmla="*/ 657225 w 762000"/>
                <a:gd name="connsiteY4" fmla="*/ 57150 h 590550"/>
                <a:gd name="connsiteX5" fmla="*/ 676275 w 762000"/>
                <a:gd name="connsiteY5" fmla="*/ 76200 h 590550"/>
                <a:gd name="connsiteX6" fmla="*/ 657225 w 762000"/>
                <a:gd name="connsiteY6" fmla="*/ 95250 h 590550"/>
                <a:gd name="connsiteX7" fmla="*/ 638175 w 762000"/>
                <a:gd name="connsiteY7" fmla="*/ 76200 h 590550"/>
                <a:gd name="connsiteX8" fmla="*/ 657225 w 762000"/>
                <a:gd name="connsiteY8" fmla="*/ 57150 h 590550"/>
                <a:gd name="connsiteX9" fmla="*/ 590550 w 762000"/>
                <a:gd name="connsiteY9" fmla="*/ 57150 h 590550"/>
                <a:gd name="connsiteX10" fmla="*/ 609600 w 762000"/>
                <a:gd name="connsiteY10" fmla="*/ 76200 h 590550"/>
                <a:gd name="connsiteX11" fmla="*/ 590550 w 762000"/>
                <a:gd name="connsiteY11" fmla="*/ 95250 h 590550"/>
                <a:gd name="connsiteX12" fmla="*/ 571500 w 762000"/>
                <a:gd name="connsiteY12" fmla="*/ 76200 h 590550"/>
                <a:gd name="connsiteX13" fmla="*/ 590550 w 762000"/>
                <a:gd name="connsiteY13" fmla="*/ 57150 h 590550"/>
                <a:gd name="connsiteX14" fmla="*/ 523875 w 762000"/>
                <a:gd name="connsiteY14" fmla="*/ 57150 h 590550"/>
                <a:gd name="connsiteX15" fmla="*/ 542925 w 762000"/>
                <a:gd name="connsiteY15" fmla="*/ 76200 h 590550"/>
                <a:gd name="connsiteX16" fmla="*/ 523875 w 762000"/>
                <a:gd name="connsiteY16" fmla="*/ 95250 h 590550"/>
                <a:gd name="connsiteX17" fmla="*/ 504825 w 762000"/>
                <a:gd name="connsiteY17" fmla="*/ 76200 h 590550"/>
                <a:gd name="connsiteX18" fmla="*/ 523875 w 762000"/>
                <a:gd name="connsiteY18" fmla="*/ 57150 h 590550"/>
                <a:gd name="connsiteX19" fmla="*/ 704850 w 762000"/>
                <a:gd name="connsiteY19" fmla="*/ 533400 h 590550"/>
                <a:gd name="connsiteX20" fmla="*/ 57150 w 762000"/>
                <a:gd name="connsiteY20" fmla="*/ 533400 h 590550"/>
                <a:gd name="connsiteX21" fmla="*/ 57150 w 762000"/>
                <a:gd name="connsiteY21" fmla="*/ 152400 h 590550"/>
                <a:gd name="connsiteX22" fmla="*/ 704850 w 762000"/>
                <a:gd name="connsiteY22" fmla="*/ 152400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62000" h="590550">
                  <a:moveTo>
                    <a:pt x="0" y="0"/>
                  </a:moveTo>
                  <a:lnTo>
                    <a:pt x="0" y="590550"/>
                  </a:lnTo>
                  <a:lnTo>
                    <a:pt x="762000" y="590550"/>
                  </a:lnTo>
                  <a:lnTo>
                    <a:pt x="762000" y="0"/>
                  </a:lnTo>
                  <a:close/>
                  <a:moveTo>
                    <a:pt x="657225" y="57150"/>
                  </a:moveTo>
                  <a:cubicBezTo>
                    <a:pt x="667746" y="57150"/>
                    <a:pt x="676275" y="65679"/>
                    <a:pt x="676275" y="76200"/>
                  </a:cubicBezTo>
                  <a:cubicBezTo>
                    <a:pt x="676275" y="86721"/>
                    <a:pt x="667746" y="95250"/>
                    <a:pt x="657225" y="95250"/>
                  </a:cubicBezTo>
                  <a:cubicBezTo>
                    <a:pt x="646704" y="95250"/>
                    <a:pt x="638175" y="86721"/>
                    <a:pt x="638175" y="76200"/>
                  </a:cubicBezTo>
                  <a:cubicBezTo>
                    <a:pt x="638175" y="65679"/>
                    <a:pt x="646704" y="57150"/>
                    <a:pt x="657225" y="57150"/>
                  </a:cubicBezTo>
                  <a:close/>
                  <a:moveTo>
                    <a:pt x="590550" y="57150"/>
                  </a:moveTo>
                  <a:cubicBezTo>
                    <a:pt x="601071" y="57150"/>
                    <a:pt x="609600" y="65679"/>
                    <a:pt x="609600" y="76200"/>
                  </a:cubicBezTo>
                  <a:cubicBezTo>
                    <a:pt x="609600" y="86721"/>
                    <a:pt x="601071" y="95250"/>
                    <a:pt x="590550" y="95250"/>
                  </a:cubicBezTo>
                  <a:cubicBezTo>
                    <a:pt x="580029" y="95250"/>
                    <a:pt x="571500" y="86721"/>
                    <a:pt x="571500" y="76200"/>
                  </a:cubicBezTo>
                  <a:cubicBezTo>
                    <a:pt x="571500" y="65679"/>
                    <a:pt x="580029" y="57150"/>
                    <a:pt x="590550" y="57150"/>
                  </a:cubicBezTo>
                  <a:close/>
                  <a:moveTo>
                    <a:pt x="523875" y="57150"/>
                  </a:moveTo>
                  <a:cubicBezTo>
                    <a:pt x="534396" y="57150"/>
                    <a:pt x="542925" y="65679"/>
                    <a:pt x="542925" y="76200"/>
                  </a:cubicBezTo>
                  <a:cubicBezTo>
                    <a:pt x="542925" y="86721"/>
                    <a:pt x="534396" y="95250"/>
                    <a:pt x="523875" y="95250"/>
                  </a:cubicBezTo>
                  <a:cubicBezTo>
                    <a:pt x="513354" y="95250"/>
                    <a:pt x="504825" y="86721"/>
                    <a:pt x="504825" y="76200"/>
                  </a:cubicBezTo>
                  <a:cubicBezTo>
                    <a:pt x="504825" y="65679"/>
                    <a:pt x="513354" y="57150"/>
                    <a:pt x="523875" y="57150"/>
                  </a:cubicBezTo>
                  <a:close/>
                  <a:moveTo>
                    <a:pt x="704850" y="533400"/>
                  </a:moveTo>
                  <a:lnTo>
                    <a:pt x="57150" y="533400"/>
                  </a:lnTo>
                  <a:lnTo>
                    <a:pt x="57150" y="152400"/>
                  </a:lnTo>
                  <a:lnTo>
                    <a:pt x="704850" y="152400"/>
                  </a:lnTo>
                  <a:close/>
                </a:path>
              </a:pathLst>
            </a:custGeom>
            <a:gradFill>
              <a:gsLst>
                <a:gs pos="21000">
                  <a:srgbClr val="3604DB"/>
                </a:gs>
                <a:gs pos="100000">
                  <a:srgbClr val="B735C4"/>
                </a:gs>
              </a:gsLst>
              <a:lin ang="0" scaled="1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CE0C429-2D6E-0D46-602F-EB58153B8D35}"/>
                </a:ext>
              </a:extLst>
            </p:cNvPr>
            <p:cNvSpPr txBox="1"/>
            <p:nvPr/>
          </p:nvSpPr>
          <p:spPr>
            <a:xfrm>
              <a:off x="1482449" y="2052276"/>
              <a:ext cx="95891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solidFill>
                    <a:srgbClr val="B735C4"/>
                  </a:solidFill>
                  <a:latin typeface="Arial Nova" panose="020F0502020204030204" pitchFamily="34" charset="0"/>
                </a:rPr>
                <a:t>Mobile App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83A71F0-99F2-2454-C16D-47344835945C}"/>
                </a:ext>
              </a:extLst>
            </p:cNvPr>
            <p:cNvSpPr txBox="1"/>
            <p:nvPr/>
          </p:nvSpPr>
          <p:spPr>
            <a:xfrm>
              <a:off x="1587702" y="3657301"/>
              <a:ext cx="74841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solidFill>
                    <a:srgbClr val="B735C4"/>
                  </a:solidFill>
                  <a:latin typeface="Arial Nova" panose="020F0502020204030204" pitchFamily="34" charset="0"/>
                </a:rPr>
                <a:t>Browser</a:t>
              </a:r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5EDB153D-D409-233C-135E-D82D311249AE}"/>
                </a:ext>
              </a:extLst>
            </p:cNvPr>
            <p:cNvSpPr/>
            <p:nvPr/>
          </p:nvSpPr>
          <p:spPr>
            <a:xfrm>
              <a:off x="853213" y="667983"/>
              <a:ext cx="2197495" cy="400761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21000">
                  <a:srgbClr val="3604DB"/>
                </a:gs>
                <a:gs pos="100000">
                  <a:srgbClr val="B735C4"/>
                </a:gs>
              </a:gsLst>
              <a:lin ang="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dirty="0">
                  <a:latin typeface="Aptos Display" panose="020B0004020202020204" pitchFamily="34" charset="0"/>
                </a:rPr>
                <a:t>SOA</a:t>
              </a:r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CF9B5C3E-C76B-C417-7844-65BA5F69D940}"/>
                </a:ext>
              </a:extLst>
            </p:cNvPr>
            <p:cNvSpPr/>
            <p:nvPr/>
          </p:nvSpPr>
          <p:spPr>
            <a:xfrm>
              <a:off x="3329907" y="687706"/>
              <a:ext cx="7956831" cy="6034741"/>
            </a:xfrm>
            <a:prstGeom prst="roundRect">
              <a:avLst>
                <a:gd name="adj" fmla="val 2201"/>
              </a:avLst>
            </a:prstGeom>
            <a:noFill/>
            <a:ln w="25400">
              <a:solidFill>
                <a:srgbClr val="B735C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tIns="0" rtlCol="0" anchor="t" anchorCtr="0"/>
            <a:lstStyle/>
            <a:p>
              <a:pPr algn="ctr"/>
              <a:endParaRPr lang="en-GB" sz="1600" dirty="0">
                <a:solidFill>
                  <a:srgbClr val="3A20A0"/>
                </a:solidFill>
                <a:latin typeface="Arial Nova" panose="020F0502020204030204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CA8481E-7A78-7CE4-5F48-62F7859E70AD}"/>
                </a:ext>
              </a:extLst>
            </p:cNvPr>
            <p:cNvSpPr txBox="1"/>
            <p:nvPr/>
          </p:nvSpPr>
          <p:spPr>
            <a:xfrm>
              <a:off x="6253626" y="536028"/>
              <a:ext cx="1392497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400" dirty="0">
                  <a:solidFill>
                    <a:srgbClr val="3A20A0"/>
                  </a:solidFill>
                  <a:latin typeface="Arial Nova" panose="020F0502020204030204" pitchFamily="34" charset="0"/>
                </a:rPr>
                <a:t>Cloud Services</a:t>
              </a:r>
            </a:p>
          </p:txBody>
        </p: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E7F752C5-BF7B-6F84-3D20-4045A00A5434}"/>
                </a:ext>
              </a:extLst>
            </p:cNvPr>
            <p:cNvGrpSpPr/>
            <p:nvPr/>
          </p:nvGrpSpPr>
          <p:grpSpPr>
            <a:xfrm>
              <a:off x="9671437" y="3065281"/>
              <a:ext cx="1315017" cy="639795"/>
              <a:chOff x="9671437" y="3251054"/>
              <a:chExt cx="1315017" cy="639795"/>
            </a:xfrm>
          </p:grpSpPr>
          <p:grpSp>
            <p:nvGrpSpPr>
              <p:cNvPr id="82" name="Group 81">
                <a:extLst>
                  <a:ext uri="{FF2B5EF4-FFF2-40B4-BE49-F238E27FC236}">
                    <a16:creationId xmlns:a16="http://schemas.microsoft.com/office/drawing/2014/main" id="{C586DF23-DCD0-4B67-9445-64CD329FE97B}"/>
                  </a:ext>
                </a:extLst>
              </p:cNvPr>
              <p:cNvGrpSpPr/>
              <p:nvPr/>
            </p:nvGrpSpPr>
            <p:grpSpPr>
              <a:xfrm>
                <a:off x="10059111" y="3504163"/>
                <a:ext cx="539667" cy="301110"/>
                <a:chOff x="9845305" y="2920960"/>
                <a:chExt cx="838200" cy="467678"/>
              </a:xfrm>
            </p:grpSpPr>
            <p:sp>
              <p:nvSpPr>
                <p:cNvPr id="79" name="Freeform: Shape 78">
                  <a:extLst>
                    <a:ext uri="{FF2B5EF4-FFF2-40B4-BE49-F238E27FC236}">
                      <a16:creationId xmlns:a16="http://schemas.microsoft.com/office/drawing/2014/main" id="{2D76F5BC-0DE3-8972-3384-10504F8C97CA}"/>
                    </a:ext>
                  </a:extLst>
                </p:cNvPr>
                <p:cNvSpPr/>
                <p:nvPr/>
              </p:nvSpPr>
              <p:spPr>
                <a:xfrm>
                  <a:off x="9845305" y="2920960"/>
                  <a:ext cx="838200" cy="420052"/>
                </a:xfrm>
                <a:custGeom>
                  <a:avLst/>
                  <a:gdLst>
                    <a:gd name="connsiteX0" fmla="*/ 38100 w 838200"/>
                    <a:gd name="connsiteY0" fmla="*/ 58103 h 420052"/>
                    <a:gd name="connsiteX1" fmla="*/ 57150 w 838200"/>
                    <a:gd name="connsiteY1" fmla="*/ 39053 h 420052"/>
                    <a:gd name="connsiteX2" fmla="*/ 190500 w 838200"/>
                    <a:gd name="connsiteY2" fmla="*/ 39053 h 420052"/>
                    <a:gd name="connsiteX3" fmla="*/ 190500 w 838200"/>
                    <a:gd name="connsiteY3" fmla="*/ 191453 h 420052"/>
                    <a:gd name="connsiteX4" fmla="*/ 38100 w 838200"/>
                    <a:gd name="connsiteY4" fmla="*/ 191453 h 420052"/>
                    <a:gd name="connsiteX5" fmla="*/ 38100 w 838200"/>
                    <a:gd name="connsiteY5" fmla="*/ 58103 h 420052"/>
                    <a:gd name="connsiteX6" fmla="*/ 228600 w 838200"/>
                    <a:gd name="connsiteY6" fmla="*/ 39053 h 420052"/>
                    <a:gd name="connsiteX7" fmla="*/ 381000 w 838200"/>
                    <a:gd name="connsiteY7" fmla="*/ 39053 h 420052"/>
                    <a:gd name="connsiteX8" fmla="*/ 381000 w 838200"/>
                    <a:gd name="connsiteY8" fmla="*/ 191453 h 420052"/>
                    <a:gd name="connsiteX9" fmla="*/ 228600 w 838200"/>
                    <a:gd name="connsiteY9" fmla="*/ 191453 h 420052"/>
                    <a:gd name="connsiteX10" fmla="*/ 228600 w 838200"/>
                    <a:gd name="connsiteY10" fmla="*/ 39053 h 420052"/>
                    <a:gd name="connsiteX11" fmla="*/ 419100 w 838200"/>
                    <a:gd name="connsiteY11" fmla="*/ 39053 h 420052"/>
                    <a:gd name="connsiteX12" fmla="*/ 571500 w 838200"/>
                    <a:gd name="connsiteY12" fmla="*/ 39053 h 420052"/>
                    <a:gd name="connsiteX13" fmla="*/ 571500 w 838200"/>
                    <a:gd name="connsiteY13" fmla="*/ 191453 h 420052"/>
                    <a:gd name="connsiteX14" fmla="*/ 419100 w 838200"/>
                    <a:gd name="connsiteY14" fmla="*/ 191453 h 420052"/>
                    <a:gd name="connsiteX15" fmla="*/ 419100 w 838200"/>
                    <a:gd name="connsiteY15" fmla="*/ 39053 h 420052"/>
                    <a:gd name="connsiteX16" fmla="*/ 609600 w 838200"/>
                    <a:gd name="connsiteY16" fmla="*/ 39053 h 420052"/>
                    <a:gd name="connsiteX17" fmla="*/ 736283 w 838200"/>
                    <a:gd name="connsiteY17" fmla="*/ 39053 h 420052"/>
                    <a:gd name="connsiteX18" fmla="*/ 773430 w 838200"/>
                    <a:gd name="connsiteY18" fmla="*/ 70485 h 420052"/>
                    <a:gd name="connsiteX19" fmla="*/ 795338 w 838200"/>
                    <a:gd name="connsiteY19" fmla="*/ 205740 h 420052"/>
                    <a:gd name="connsiteX20" fmla="*/ 799148 w 838200"/>
                    <a:gd name="connsiteY20" fmla="*/ 248603 h 420052"/>
                    <a:gd name="connsiteX21" fmla="*/ 666750 w 838200"/>
                    <a:gd name="connsiteY21" fmla="*/ 248603 h 420052"/>
                    <a:gd name="connsiteX22" fmla="*/ 609600 w 838200"/>
                    <a:gd name="connsiteY22" fmla="*/ 191453 h 420052"/>
                    <a:gd name="connsiteX23" fmla="*/ 609600 w 838200"/>
                    <a:gd name="connsiteY23" fmla="*/ 39053 h 420052"/>
                    <a:gd name="connsiteX24" fmla="*/ 0 w 838200"/>
                    <a:gd name="connsiteY24" fmla="*/ 39053 h 420052"/>
                    <a:gd name="connsiteX25" fmla="*/ 0 w 838200"/>
                    <a:gd name="connsiteY25" fmla="*/ 381953 h 420052"/>
                    <a:gd name="connsiteX26" fmla="*/ 38100 w 838200"/>
                    <a:gd name="connsiteY26" fmla="*/ 420053 h 420052"/>
                    <a:gd name="connsiteX27" fmla="*/ 40005 w 838200"/>
                    <a:gd name="connsiteY27" fmla="*/ 420053 h 420052"/>
                    <a:gd name="connsiteX28" fmla="*/ 38100 w 838200"/>
                    <a:gd name="connsiteY28" fmla="*/ 401003 h 420052"/>
                    <a:gd name="connsiteX29" fmla="*/ 133350 w 838200"/>
                    <a:gd name="connsiteY29" fmla="*/ 305753 h 420052"/>
                    <a:gd name="connsiteX30" fmla="*/ 228600 w 838200"/>
                    <a:gd name="connsiteY30" fmla="*/ 401003 h 420052"/>
                    <a:gd name="connsiteX31" fmla="*/ 226695 w 838200"/>
                    <a:gd name="connsiteY31" fmla="*/ 420053 h 420052"/>
                    <a:gd name="connsiteX32" fmla="*/ 573405 w 838200"/>
                    <a:gd name="connsiteY32" fmla="*/ 420053 h 420052"/>
                    <a:gd name="connsiteX33" fmla="*/ 571500 w 838200"/>
                    <a:gd name="connsiteY33" fmla="*/ 401003 h 420052"/>
                    <a:gd name="connsiteX34" fmla="*/ 666750 w 838200"/>
                    <a:gd name="connsiteY34" fmla="*/ 305753 h 420052"/>
                    <a:gd name="connsiteX35" fmla="*/ 762000 w 838200"/>
                    <a:gd name="connsiteY35" fmla="*/ 401003 h 420052"/>
                    <a:gd name="connsiteX36" fmla="*/ 760095 w 838200"/>
                    <a:gd name="connsiteY36" fmla="*/ 420053 h 420052"/>
                    <a:gd name="connsiteX37" fmla="*/ 800100 w 838200"/>
                    <a:gd name="connsiteY37" fmla="*/ 420053 h 420052"/>
                    <a:gd name="connsiteX38" fmla="*/ 838200 w 838200"/>
                    <a:gd name="connsiteY38" fmla="*/ 381953 h 420052"/>
                    <a:gd name="connsiteX39" fmla="*/ 838200 w 838200"/>
                    <a:gd name="connsiteY39" fmla="*/ 260033 h 420052"/>
                    <a:gd name="connsiteX40" fmla="*/ 833438 w 838200"/>
                    <a:gd name="connsiteY40" fmla="*/ 199073 h 420052"/>
                    <a:gd name="connsiteX41" fmla="*/ 811530 w 838200"/>
                    <a:gd name="connsiteY41" fmla="*/ 62865 h 420052"/>
                    <a:gd name="connsiteX42" fmla="*/ 736283 w 838200"/>
                    <a:gd name="connsiteY42" fmla="*/ 0 h 420052"/>
                    <a:gd name="connsiteX43" fmla="*/ 38100 w 838200"/>
                    <a:gd name="connsiteY43" fmla="*/ 0 h 420052"/>
                    <a:gd name="connsiteX44" fmla="*/ 0 w 838200"/>
                    <a:gd name="connsiteY44" fmla="*/ 39053 h 4200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</a:cxnLst>
                  <a:rect l="l" t="t" r="r" b="b"/>
                  <a:pathLst>
                    <a:path w="838200" h="420052">
                      <a:moveTo>
                        <a:pt x="38100" y="58103"/>
                      </a:moveTo>
                      <a:cubicBezTo>
                        <a:pt x="38100" y="47625"/>
                        <a:pt x="46672" y="39053"/>
                        <a:pt x="57150" y="39053"/>
                      </a:cubicBezTo>
                      <a:lnTo>
                        <a:pt x="190500" y="39053"/>
                      </a:lnTo>
                      <a:lnTo>
                        <a:pt x="190500" y="191453"/>
                      </a:lnTo>
                      <a:lnTo>
                        <a:pt x="38100" y="191453"/>
                      </a:lnTo>
                      <a:lnTo>
                        <a:pt x="38100" y="58103"/>
                      </a:lnTo>
                      <a:close/>
                      <a:moveTo>
                        <a:pt x="228600" y="39053"/>
                      </a:moveTo>
                      <a:lnTo>
                        <a:pt x="381000" y="39053"/>
                      </a:lnTo>
                      <a:lnTo>
                        <a:pt x="381000" y="191453"/>
                      </a:lnTo>
                      <a:lnTo>
                        <a:pt x="228600" y="191453"/>
                      </a:lnTo>
                      <a:lnTo>
                        <a:pt x="228600" y="39053"/>
                      </a:lnTo>
                      <a:close/>
                      <a:moveTo>
                        <a:pt x="419100" y="39053"/>
                      </a:moveTo>
                      <a:lnTo>
                        <a:pt x="571500" y="39053"/>
                      </a:lnTo>
                      <a:lnTo>
                        <a:pt x="571500" y="191453"/>
                      </a:lnTo>
                      <a:lnTo>
                        <a:pt x="419100" y="191453"/>
                      </a:lnTo>
                      <a:lnTo>
                        <a:pt x="419100" y="39053"/>
                      </a:lnTo>
                      <a:close/>
                      <a:moveTo>
                        <a:pt x="609600" y="39053"/>
                      </a:moveTo>
                      <a:lnTo>
                        <a:pt x="736283" y="39053"/>
                      </a:lnTo>
                      <a:cubicBezTo>
                        <a:pt x="754380" y="39053"/>
                        <a:pt x="770573" y="52388"/>
                        <a:pt x="773430" y="70485"/>
                      </a:cubicBezTo>
                      <a:lnTo>
                        <a:pt x="795338" y="205740"/>
                      </a:lnTo>
                      <a:cubicBezTo>
                        <a:pt x="797243" y="220028"/>
                        <a:pt x="799148" y="234315"/>
                        <a:pt x="799148" y="248603"/>
                      </a:cubicBezTo>
                      <a:lnTo>
                        <a:pt x="666750" y="248603"/>
                      </a:lnTo>
                      <a:lnTo>
                        <a:pt x="609600" y="191453"/>
                      </a:lnTo>
                      <a:lnTo>
                        <a:pt x="609600" y="39053"/>
                      </a:lnTo>
                      <a:close/>
                      <a:moveTo>
                        <a:pt x="0" y="39053"/>
                      </a:moveTo>
                      <a:lnTo>
                        <a:pt x="0" y="381953"/>
                      </a:lnTo>
                      <a:cubicBezTo>
                        <a:pt x="0" y="402907"/>
                        <a:pt x="17145" y="420053"/>
                        <a:pt x="38100" y="420053"/>
                      </a:cubicBezTo>
                      <a:lnTo>
                        <a:pt x="40005" y="420053"/>
                      </a:lnTo>
                      <a:cubicBezTo>
                        <a:pt x="39053" y="414338"/>
                        <a:pt x="38100" y="407670"/>
                        <a:pt x="38100" y="401003"/>
                      </a:cubicBezTo>
                      <a:cubicBezTo>
                        <a:pt x="38100" y="348615"/>
                        <a:pt x="80963" y="305753"/>
                        <a:pt x="133350" y="305753"/>
                      </a:cubicBezTo>
                      <a:cubicBezTo>
                        <a:pt x="185738" y="305753"/>
                        <a:pt x="228600" y="348615"/>
                        <a:pt x="228600" y="401003"/>
                      </a:cubicBezTo>
                      <a:cubicBezTo>
                        <a:pt x="228600" y="407670"/>
                        <a:pt x="227648" y="414338"/>
                        <a:pt x="226695" y="420053"/>
                      </a:cubicBezTo>
                      <a:lnTo>
                        <a:pt x="573405" y="420053"/>
                      </a:lnTo>
                      <a:cubicBezTo>
                        <a:pt x="572453" y="414338"/>
                        <a:pt x="571500" y="407670"/>
                        <a:pt x="571500" y="401003"/>
                      </a:cubicBezTo>
                      <a:cubicBezTo>
                        <a:pt x="571500" y="348615"/>
                        <a:pt x="614363" y="305753"/>
                        <a:pt x="666750" y="305753"/>
                      </a:cubicBezTo>
                      <a:cubicBezTo>
                        <a:pt x="719138" y="305753"/>
                        <a:pt x="762000" y="348615"/>
                        <a:pt x="762000" y="401003"/>
                      </a:cubicBezTo>
                      <a:cubicBezTo>
                        <a:pt x="762000" y="407670"/>
                        <a:pt x="761048" y="414338"/>
                        <a:pt x="760095" y="420053"/>
                      </a:cubicBezTo>
                      <a:lnTo>
                        <a:pt x="800100" y="420053"/>
                      </a:lnTo>
                      <a:cubicBezTo>
                        <a:pt x="821055" y="420053"/>
                        <a:pt x="838200" y="402907"/>
                        <a:pt x="838200" y="381953"/>
                      </a:cubicBezTo>
                      <a:lnTo>
                        <a:pt x="838200" y="260033"/>
                      </a:lnTo>
                      <a:cubicBezTo>
                        <a:pt x="838200" y="240030"/>
                        <a:pt x="836295" y="219075"/>
                        <a:pt x="833438" y="199073"/>
                      </a:cubicBezTo>
                      <a:lnTo>
                        <a:pt x="811530" y="62865"/>
                      </a:lnTo>
                      <a:cubicBezTo>
                        <a:pt x="804863" y="26670"/>
                        <a:pt x="773430" y="0"/>
                        <a:pt x="736283" y="0"/>
                      </a:cubicBezTo>
                      <a:lnTo>
                        <a:pt x="38100" y="0"/>
                      </a:lnTo>
                      <a:cubicBezTo>
                        <a:pt x="17145" y="953"/>
                        <a:pt x="0" y="18097"/>
                        <a:pt x="0" y="39053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200">
                    <a:solidFill>
                      <a:schemeClr val="lt1"/>
                    </a:solidFill>
                    <a:latin typeface="Aptos Display" panose="020B0004020202020204" pitchFamily="34" charset="0"/>
                  </a:endParaRPr>
                </a:p>
              </p:txBody>
            </p:sp>
            <p:sp>
              <p:nvSpPr>
                <p:cNvPr id="80" name="Freeform: Shape 79">
                  <a:extLst>
                    <a:ext uri="{FF2B5EF4-FFF2-40B4-BE49-F238E27FC236}">
                      <a16:creationId xmlns:a16="http://schemas.microsoft.com/office/drawing/2014/main" id="{9F7C10BA-275C-02B5-2C60-C194CC630F83}"/>
                    </a:ext>
                  </a:extLst>
                </p:cNvPr>
                <p:cNvSpPr/>
                <p:nvPr/>
              </p:nvSpPr>
              <p:spPr>
                <a:xfrm>
                  <a:off x="10445380" y="3255288"/>
                  <a:ext cx="133350" cy="133350"/>
                </a:xfrm>
                <a:custGeom>
                  <a:avLst/>
                  <a:gdLst>
                    <a:gd name="connsiteX0" fmla="*/ 133350 w 133350"/>
                    <a:gd name="connsiteY0" fmla="*/ 66675 h 133350"/>
                    <a:gd name="connsiteX1" fmla="*/ 66675 w 133350"/>
                    <a:gd name="connsiteY1" fmla="*/ 133350 h 133350"/>
                    <a:gd name="connsiteX2" fmla="*/ 0 w 133350"/>
                    <a:gd name="connsiteY2" fmla="*/ 66675 h 133350"/>
                    <a:gd name="connsiteX3" fmla="*/ 66675 w 133350"/>
                    <a:gd name="connsiteY3" fmla="*/ 0 h 133350"/>
                    <a:gd name="connsiteX4" fmla="*/ 133350 w 133350"/>
                    <a:gd name="connsiteY4" fmla="*/ 66675 h 1333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3350" h="133350">
                      <a:moveTo>
                        <a:pt x="133350" y="66675"/>
                      </a:moveTo>
                      <a:cubicBezTo>
                        <a:pt x="133350" y="103499"/>
                        <a:pt x="103499" y="133350"/>
                        <a:pt x="66675" y="133350"/>
                      </a:cubicBezTo>
                      <a:cubicBezTo>
                        <a:pt x="29851" y="133350"/>
                        <a:pt x="0" y="103499"/>
                        <a:pt x="0" y="66675"/>
                      </a:cubicBezTo>
                      <a:cubicBezTo>
                        <a:pt x="0" y="29851"/>
                        <a:pt x="29851" y="0"/>
                        <a:pt x="66675" y="0"/>
                      </a:cubicBezTo>
                      <a:cubicBezTo>
                        <a:pt x="103499" y="0"/>
                        <a:pt x="133350" y="29851"/>
                        <a:pt x="133350" y="66675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200">
                    <a:solidFill>
                      <a:schemeClr val="lt1"/>
                    </a:solidFill>
                    <a:latin typeface="Aptos Display" panose="020B0004020202020204" pitchFamily="34" charset="0"/>
                  </a:endParaRPr>
                </a:p>
              </p:txBody>
            </p:sp>
            <p:sp>
              <p:nvSpPr>
                <p:cNvPr id="81" name="Freeform: Shape 80">
                  <a:extLst>
                    <a:ext uri="{FF2B5EF4-FFF2-40B4-BE49-F238E27FC236}">
                      <a16:creationId xmlns:a16="http://schemas.microsoft.com/office/drawing/2014/main" id="{7A4FDCC9-0E4B-BFC9-B53A-11A523FD0032}"/>
                    </a:ext>
                  </a:extLst>
                </p:cNvPr>
                <p:cNvSpPr/>
                <p:nvPr/>
              </p:nvSpPr>
              <p:spPr>
                <a:xfrm>
                  <a:off x="9911980" y="3255288"/>
                  <a:ext cx="133350" cy="133350"/>
                </a:xfrm>
                <a:custGeom>
                  <a:avLst/>
                  <a:gdLst>
                    <a:gd name="connsiteX0" fmla="*/ 133350 w 133350"/>
                    <a:gd name="connsiteY0" fmla="*/ 66675 h 133350"/>
                    <a:gd name="connsiteX1" fmla="*/ 66675 w 133350"/>
                    <a:gd name="connsiteY1" fmla="*/ 133350 h 133350"/>
                    <a:gd name="connsiteX2" fmla="*/ 0 w 133350"/>
                    <a:gd name="connsiteY2" fmla="*/ 66675 h 133350"/>
                    <a:gd name="connsiteX3" fmla="*/ 66675 w 133350"/>
                    <a:gd name="connsiteY3" fmla="*/ 0 h 133350"/>
                    <a:gd name="connsiteX4" fmla="*/ 133350 w 133350"/>
                    <a:gd name="connsiteY4" fmla="*/ 66675 h 1333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3350" h="133350">
                      <a:moveTo>
                        <a:pt x="133350" y="66675"/>
                      </a:moveTo>
                      <a:cubicBezTo>
                        <a:pt x="133350" y="103499"/>
                        <a:pt x="103499" y="133350"/>
                        <a:pt x="66675" y="133350"/>
                      </a:cubicBezTo>
                      <a:cubicBezTo>
                        <a:pt x="29851" y="133350"/>
                        <a:pt x="0" y="103499"/>
                        <a:pt x="0" y="66675"/>
                      </a:cubicBezTo>
                      <a:cubicBezTo>
                        <a:pt x="0" y="29851"/>
                        <a:pt x="29851" y="0"/>
                        <a:pt x="66675" y="0"/>
                      </a:cubicBezTo>
                      <a:cubicBezTo>
                        <a:pt x="103499" y="0"/>
                        <a:pt x="133350" y="29851"/>
                        <a:pt x="133350" y="66675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200">
                    <a:solidFill>
                      <a:schemeClr val="lt1"/>
                    </a:solidFill>
                    <a:latin typeface="Aptos Display" panose="020B0004020202020204" pitchFamily="34" charset="0"/>
                  </a:endParaRPr>
                </a:p>
              </p:txBody>
            </p:sp>
          </p:grpSp>
          <p:sp>
            <p:nvSpPr>
              <p:cNvPr id="83" name="Rectangle: Rounded Corners 82">
                <a:extLst>
                  <a:ext uri="{FF2B5EF4-FFF2-40B4-BE49-F238E27FC236}">
                    <a16:creationId xmlns:a16="http://schemas.microsoft.com/office/drawing/2014/main" id="{F737160C-9D9F-4357-91EF-07F282E27D99}"/>
                  </a:ext>
                </a:extLst>
              </p:cNvPr>
              <p:cNvSpPr/>
              <p:nvPr/>
            </p:nvSpPr>
            <p:spPr>
              <a:xfrm>
                <a:off x="9671437" y="3251054"/>
                <a:ext cx="1315017" cy="639795"/>
              </a:xfrm>
              <a:prstGeom prst="roundRect">
                <a:avLst>
                  <a:gd name="adj" fmla="val 20892"/>
                </a:avLst>
              </a:prstGeom>
              <a:noFill/>
              <a:ln w="19050">
                <a:solidFill>
                  <a:srgbClr val="B735C4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tIns="0" rtlCol="0" anchor="t" anchorCtr="0"/>
              <a:lstStyle/>
              <a:p>
                <a:pPr algn="ctr"/>
                <a:r>
                  <a:rPr lang="en-GB" sz="1200" dirty="0">
                    <a:solidFill>
                      <a:srgbClr val="3A20A0"/>
                    </a:solidFill>
                    <a:latin typeface="Arial Nova" panose="020F0502020204030204" pitchFamily="34" charset="0"/>
                  </a:rPr>
                  <a:t>Service Bus</a:t>
                </a:r>
              </a:p>
            </p:txBody>
          </p:sp>
        </p:grpSp>
        <p:sp>
          <p:nvSpPr>
            <p:cNvPr id="84" name="Rectangle: Rounded Corners 83">
              <a:extLst>
                <a:ext uri="{FF2B5EF4-FFF2-40B4-BE49-F238E27FC236}">
                  <a16:creationId xmlns:a16="http://schemas.microsoft.com/office/drawing/2014/main" id="{2B4A7B8D-D1CF-B84D-F804-72BBC74B3750}"/>
                </a:ext>
              </a:extLst>
            </p:cNvPr>
            <p:cNvSpPr/>
            <p:nvPr/>
          </p:nvSpPr>
          <p:spPr>
            <a:xfrm>
              <a:off x="5306223" y="5692672"/>
              <a:ext cx="5292556" cy="853200"/>
            </a:xfrm>
            <a:prstGeom prst="roundRect">
              <a:avLst>
                <a:gd name="adj" fmla="val 3905"/>
              </a:avLst>
            </a:prstGeom>
            <a:solidFill>
              <a:srgbClr val="F4F3F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GB" sz="1200" dirty="0">
                  <a:solidFill>
                    <a:srgbClr val="B735C4"/>
                  </a:solidFill>
                </a:rPr>
                <a:t>Data</a:t>
              </a:r>
            </a:p>
          </p:txBody>
        </p:sp>
        <p:cxnSp>
          <p:nvCxnSpPr>
            <p:cNvPr id="92" name="Connector: Elbow 91">
              <a:extLst>
                <a:ext uri="{FF2B5EF4-FFF2-40B4-BE49-F238E27FC236}">
                  <a16:creationId xmlns:a16="http://schemas.microsoft.com/office/drawing/2014/main" id="{9AB86010-F0AC-7590-9557-0E8B6CF2C902}"/>
                </a:ext>
              </a:extLst>
            </p:cNvPr>
            <p:cNvCxnSpPr>
              <a:cxnSpLocks/>
              <a:stCxn id="50" idx="3"/>
              <a:endCxn id="46" idx="1"/>
            </p:cNvCxnSpPr>
            <p:nvPr/>
          </p:nvCxnSpPr>
          <p:spPr>
            <a:xfrm flipV="1">
              <a:off x="5474706" y="1546371"/>
              <a:ext cx="822993" cy="1134440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B735C4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nector: Elbow 93">
              <a:extLst>
                <a:ext uri="{FF2B5EF4-FFF2-40B4-BE49-F238E27FC236}">
                  <a16:creationId xmlns:a16="http://schemas.microsoft.com/office/drawing/2014/main" id="{5DC1CE3A-F5A0-BA3A-D7CA-7ED59217DA05}"/>
                </a:ext>
              </a:extLst>
            </p:cNvPr>
            <p:cNvCxnSpPr>
              <a:cxnSpLocks/>
              <a:stCxn id="50" idx="3"/>
              <a:endCxn id="54" idx="1"/>
            </p:cNvCxnSpPr>
            <p:nvPr/>
          </p:nvCxnSpPr>
          <p:spPr>
            <a:xfrm>
              <a:off x="5474706" y="2680811"/>
              <a:ext cx="822993" cy="66089"/>
            </a:xfrm>
            <a:prstGeom prst="bentConnector3">
              <a:avLst/>
            </a:prstGeom>
            <a:ln>
              <a:solidFill>
                <a:srgbClr val="B735C4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nector: Elbow 95">
              <a:extLst>
                <a:ext uri="{FF2B5EF4-FFF2-40B4-BE49-F238E27FC236}">
                  <a16:creationId xmlns:a16="http://schemas.microsoft.com/office/drawing/2014/main" id="{9CD2743C-2205-AA80-7DB9-AB42F4606B89}"/>
                </a:ext>
              </a:extLst>
            </p:cNvPr>
            <p:cNvCxnSpPr>
              <a:cxnSpLocks/>
              <a:stCxn id="50" idx="3"/>
              <a:endCxn id="55" idx="1"/>
            </p:cNvCxnSpPr>
            <p:nvPr/>
          </p:nvCxnSpPr>
          <p:spPr>
            <a:xfrm>
              <a:off x="5474706" y="2680811"/>
              <a:ext cx="822993" cy="1236340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B735C4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ctor: Elbow 98">
              <a:extLst>
                <a:ext uri="{FF2B5EF4-FFF2-40B4-BE49-F238E27FC236}">
                  <a16:creationId xmlns:a16="http://schemas.microsoft.com/office/drawing/2014/main" id="{F77BD6F3-DC20-E469-3617-BCC7048488F1}"/>
                </a:ext>
              </a:extLst>
            </p:cNvPr>
            <p:cNvCxnSpPr>
              <a:cxnSpLocks/>
              <a:stCxn id="50" idx="3"/>
              <a:endCxn id="56" idx="1"/>
            </p:cNvCxnSpPr>
            <p:nvPr/>
          </p:nvCxnSpPr>
          <p:spPr>
            <a:xfrm>
              <a:off x="5474706" y="2680811"/>
              <a:ext cx="822993" cy="2412778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B735C4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Connector: Elbow 112">
              <a:extLst>
                <a:ext uri="{FF2B5EF4-FFF2-40B4-BE49-F238E27FC236}">
                  <a16:creationId xmlns:a16="http://schemas.microsoft.com/office/drawing/2014/main" id="{30BBF467-95A6-7930-28A4-04DB216E5F53}"/>
                </a:ext>
              </a:extLst>
            </p:cNvPr>
            <p:cNvCxnSpPr>
              <a:cxnSpLocks/>
              <a:stCxn id="54" idx="3"/>
              <a:endCxn id="83" idx="0"/>
            </p:cNvCxnSpPr>
            <p:nvPr/>
          </p:nvCxnSpPr>
          <p:spPr>
            <a:xfrm>
              <a:off x="9286444" y="2746900"/>
              <a:ext cx="1042502" cy="318381"/>
            </a:xfrm>
            <a:prstGeom prst="bentConnector2">
              <a:avLst/>
            </a:prstGeom>
            <a:ln>
              <a:solidFill>
                <a:srgbClr val="B735C4"/>
              </a:solidFill>
              <a:prstDash val="dash"/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nector: Elbow 115">
              <a:extLst>
                <a:ext uri="{FF2B5EF4-FFF2-40B4-BE49-F238E27FC236}">
                  <a16:creationId xmlns:a16="http://schemas.microsoft.com/office/drawing/2014/main" id="{25429009-E191-CA39-458F-3AFE44455DB8}"/>
                </a:ext>
              </a:extLst>
            </p:cNvPr>
            <p:cNvCxnSpPr>
              <a:cxnSpLocks/>
              <a:stCxn id="55" idx="3"/>
              <a:endCxn id="83" idx="2"/>
            </p:cNvCxnSpPr>
            <p:nvPr/>
          </p:nvCxnSpPr>
          <p:spPr>
            <a:xfrm flipV="1">
              <a:off x="9286444" y="3705076"/>
              <a:ext cx="1042502" cy="212075"/>
            </a:xfrm>
            <a:prstGeom prst="bentConnector2">
              <a:avLst/>
            </a:prstGeom>
            <a:ln>
              <a:solidFill>
                <a:srgbClr val="B735C4"/>
              </a:solidFill>
              <a:prstDash val="dash"/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nector: Elbow 118">
              <a:extLst>
                <a:ext uri="{FF2B5EF4-FFF2-40B4-BE49-F238E27FC236}">
                  <a16:creationId xmlns:a16="http://schemas.microsoft.com/office/drawing/2014/main" id="{4A6316BE-9F88-78AE-6588-B100316359E5}"/>
                </a:ext>
              </a:extLst>
            </p:cNvPr>
            <p:cNvCxnSpPr>
              <a:cxnSpLocks/>
              <a:stCxn id="56" idx="3"/>
              <a:endCxn id="83" idx="2"/>
            </p:cNvCxnSpPr>
            <p:nvPr/>
          </p:nvCxnSpPr>
          <p:spPr>
            <a:xfrm flipV="1">
              <a:off x="9286444" y="3705076"/>
              <a:ext cx="1042502" cy="1388513"/>
            </a:xfrm>
            <a:prstGeom prst="bentConnector2">
              <a:avLst/>
            </a:prstGeom>
            <a:ln>
              <a:solidFill>
                <a:srgbClr val="B735C4"/>
              </a:solidFill>
              <a:prstDash val="dash"/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6" name="Graphic 47" descr="Database with solid fill">
              <a:extLst>
                <a:ext uri="{FF2B5EF4-FFF2-40B4-BE49-F238E27FC236}">
                  <a16:creationId xmlns:a16="http://schemas.microsoft.com/office/drawing/2014/main" id="{924B7732-DB18-B486-A598-6B03E244E777}"/>
                </a:ext>
              </a:extLst>
            </p:cNvPr>
            <p:cNvGrpSpPr/>
            <p:nvPr/>
          </p:nvGrpSpPr>
          <p:grpSpPr>
            <a:xfrm>
              <a:off x="5687713" y="6012498"/>
              <a:ext cx="325562" cy="441834"/>
              <a:chOff x="9322260" y="2763401"/>
              <a:chExt cx="533400" cy="723900"/>
            </a:xfrm>
            <a:solidFill>
              <a:srgbClr val="000000"/>
            </a:solidFill>
          </p:grpSpPr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10118663-6AB7-0B04-B023-98702FFCFD2E}"/>
                  </a:ext>
                </a:extLst>
              </p:cNvPr>
              <p:cNvSpPr/>
              <p:nvPr/>
            </p:nvSpPr>
            <p:spPr>
              <a:xfrm>
                <a:off x="9322260" y="2763401"/>
                <a:ext cx="533400" cy="152400"/>
              </a:xfrm>
              <a:custGeom>
                <a:avLst/>
                <a:gdLst>
                  <a:gd name="connsiteX0" fmla="*/ 533400 w 533400"/>
                  <a:gd name="connsiteY0" fmla="*/ 76200 h 152400"/>
                  <a:gd name="connsiteX1" fmla="*/ 266700 w 533400"/>
                  <a:gd name="connsiteY1" fmla="*/ 152400 h 152400"/>
                  <a:gd name="connsiteX2" fmla="*/ 0 w 533400"/>
                  <a:gd name="connsiteY2" fmla="*/ 76200 h 152400"/>
                  <a:gd name="connsiteX3" fmla="*/ 266700 w 533400"/>
                  <a:gd name="connsiteY3" fmla="*/ 0 h 152400"/>
                  <a:gd name="connsiteX4" fmla="*/ 533400 w 533400"/>
                  <a:gd name="connsiteY4" fmla="*/ 76200 h 152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33400" h="152400">
                    <a:moveTo>
                      <a:pt x="533400" y="76200"/>
                    </a:moveTo>
                    <a:cubicBezTo>
                      <a:pt x="533400" y="118284"/>
                      <a:pt x="413994" y="152400"/>
                      <a:pt x="266700" y="152400"/>
                    </a:cubicBezTo>
                    <a:cubicBezTo>
                      <a:pt x="119406" y="152400"/>
                      <a:pt x="0" y="118284"/>
                      <a:pt x="0" y="76200"/>
                    </a:cubicBezTo>
                    <a:cubicBezTo>
                      <a:pt x="0" y="34116"/>
                      <a:pt x="119406" y="0"/>
                      <a:pt x="266700" y="0"/>
                    </a:cubicBezTo>
                    <a:cubicBezTo>
                      <a:pt x="413994" y="0"/>
                      <a:pt x="533400" y="34116"/>
                      <a:pt x="533400" y="76200"/>
                    </a:cubicBezTo>
                    <a:close/>
                  </a:path>
                </a:pathLst>
              </a:cu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>
                  <a:solidFill>
                    <a:schemeClr val="lt1"/>
                  </a:solidFill>
                  <a:latin typeface="Aptos Display" panose="020B0004020202020204" pitchFamily="34" charset="0"/>
                </a:endParaRPr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03D42C8A-DE1F-EDC3-C0D6-61885B187D31}"/>
                  </a:ext>
                </a:extLst>
              </p:cNvPr>
              <p:cNvSpPr/>
              <p:nvPr/>
            </p:nvSpPr>
            <p:spPr>
              <a:xfrm>
                <a:off x="9322260" y="2877701"/>
                <a:ext cx="533400" cy="228600"/>
              </a:xfrm>
              <a:custGeom>
                <a:avLst/>
                <a:gdLst>
                  <a:gd name="connsiteX0" fmla="*/ 457200 w 533400"/>
                  <a:gd name="connsiteY0" fmla="*/ 152400 h 228600"/>
                  <a:gd name="connsiteX1" fmla="*/ 438150 w 533400"/>
                  <a:gd name="connsiteY1" fmla="*/ 133350 h 228600"/>
                  <a:gd name="connsiteX2" fmla="*/ 457200 w 533400"/>
                  <a:gd name="connsiteY2" fmla="*/ 114300 h 228600"/>
                  <a:gd name="connsiteX3" fmla="*/ 476250 w 533400"/>
                  <a:gd name="connsiteY3" fmla="*/ 133350 h 228600"/>
                  <a:gd name="connsiteX4" fmla="*/ 457200 w 533400"/>
                  <a:gd name="connsiteY4" fmla="*/ 152400 h 228600"/>
                  <a:gd name="connsiteX5" fmla="*/ 266700 w 533400"/>
                  <a:gd name="connsiteY5" fmla="*/ 76200 h 228600"/>
                  <a:gd name="connsiteX6" fmla="*/ 0 w 533400"/>
                  <a:gd name="connsiteY6" fmla="*/ 0 h 228600"/>
                  <a:gd name="connsiteX7" fmla="*/ 0 w 533400"/>
                  <a:gd name="connsiteY7" fmla="*/ 152400 h 228600"/>
                  <a:gd name="connsiteX8" fmla="*/ 266700 w 533400"/>
                  <a:gd name="connsiteY8" fmla="*/ 228600 h 228600"/>
                  <a:gd name="connsiteX9" fmla="*/ 533400 w 533400"/>
                  <a:gd name="connsiteY9" fmla="*/ 152400 h 228600"/>
                  <a:gd name="connsiteX10" fmla="*/ 533400 w 533400"/>
                  <a:gd name="connsiteY10" fmla="*/ 0 h 228600"/>
                  <a:gd name="connsiteX11" fmla="*/ 266700 w 533400"/>
                  <a:gd name="connsiteY11" fmla="*/ 762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33400" h="228600">
                    <a:moveTo>
                      <a:pt x="457200" y="152400"/>
                    </a:moveTo>
                    <a:cubicBezTo>
                      <a:pt x="445770" y="152400"/>
                      <a:pt x="438150" y="144780"/>
                      <a:pt x="438150" y="133350"/>
                    </a:cubicBezTo>
                    <a:cubicBezTo>
                      <a:pt x="438150" y="121920"/>
                      <a:pt x="445770" y="114300"/>
                      <a:pt x="457200" y="114300"/>
                    </a:cubicBezTo>
                    <a:cubicBezTo>
                      <a:pt x="468630" y="114300"/>
                      <a:pt x="476250" y="121920"/>
                      <a:pt x="476250" y="133350"/>
                    </a:cubicBezTo>
                    <a:cubicBezTo>
                      <a:pt x="476250" y="144780"/>
                      <a:pt x="468630" y="152400"/>
                      <a:pt x="457200" y="152400"/>
                    </a:cubicBezTo>
                    <a:close/>
                    <a:moveTo>
                      <a:pt x="266700" y="76200"/>
                    </a:moveTo>
                    <a:cubicBezTo>
                      <a:pt x="120015" y="76200"/>
                      <a:pt x="0" y="41910"/>
                      <a:pt x="0" y="0"/>
                    </a:cubicBezTo>
                    <a:lnTo>
                      <a:pt x="0" y="152400"/>
                    </a:lnTo>
                    <a:cubicBezTo>
                      <a:pt x="0" y="194310"/>
                      <a:pt x="120015" y="228600"/>
                      <a:pt x="266700" y="228600"/>
                    </a:cubicBezTo>
                    <a:cubicBezTo>
                      <a:pt x="413385" y="228600"/>
                      <a:pt x="533400" y="194310"/>
                      <a:pt x="533400" y="152400"/>
                    </a:cubicBezTo>
                    <a:lnTo>
                      <a:pt x="533400" y="0"/>
                    </a:lnTo>
                    <a:cubicBezTo>
                      <a:pt x="533400" y="41910"/>
                      <a:pt x="413385" y="76200"/>
                      <a:pt x="266700" y="76200"/>
                    </a:cubicBezTo>
                    <a:close/>
                  </a:path>
                </a:pathLst>
              </a:cu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>
                  <a:solidFill>
                    <a:schemeClr val="lt1"/>
                  </a:solidFill>
                  <a:latin typeface="Aptos Display" panose="020B0004020202020204" pitchFamily="34" charset="0"/>
                </a:endParaRPr>
              </a:p>
            </p:txBody>
          </p:sp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30048DCF-2B20-CC9D-832A-225CC7FCD2A6}"/>
                  </a:ext>
                </a:extLst>
              </p:cNvPr>
              <p:cNvSpPr/>
              <p:nvPr/>
            </p:nvSpPr>
            <p:spPr>
              <a:xfrm>
                <a:off x="9322260" y="3068201"/>
                <a:ext cx="533400" cy="228600"/>
              </a:xfrm>
              <a:custGeom>
                <a:avLst/>
                <a:gdLst>
                  <a:gd name="connsiteX0" fmla="*/ 457200 w 533400"/>
                  <a:gd name="connsiteY0" fmla="*/ 152400 h 228600"/>
                  <a:gd name="connsiteX1" fmla="*/ 438150 w 533400"/>
                  <a:gd name="connsiteY1" fmla="*/ 133350 h 228600"/>
                  <a:gd name="connsiteX2" fmla="*/ 457200 w 533400"/>
                  <a:gd name="connsiteY2" fmla="*/ 114300 h 228600"/>
                  <a:gd name="connsiteX3" fmla="*/ 476250 w 533400"/>
                  <a:gd name="connsiteY3" fmla="*/ 133350 h 228600"/>
                  <a:gd name="connsiteX4" fmla="*/ 457200 w 533400"/>
                  <a:gd name="connsiteY4" fmla="*/ 152400 h 228600"/>
                  <a:gd name="connsiteX5" fmla="*/ 266700 w 533400"/>
                  <a:gd name="connsiteY5" fmla="*/ 76200 h 228600"/>
                  <a:gd name="connsiteX6" fmla="*/ 0 w 533400"/>
                  <a:gd name="connsiteY6" fmla="*/ 0 h 228600"/>
                  <a:gd name="connsiteX7" fmla="*/ 0 w 533400"/>
                  <a:gd name="connsiteY7" fmla="*/ 152400 h 228600"/>
                  <a:gd name="connsiteX8" fmla="*/ 266700 w 533400"/>
                  <a:gd name="connsiteY8" fmla="*/ 228600 h 228600"/>
                  <a:gd name="connsiteX9" fmla="*/ 533400 w 533400"/>
                  <a:gd name="connsiteY9" fmla="*/ 152400 h 228600"/>
                  <a:gd name="connsiteX10" fmla="*/ 533400 w 533400"/>
                  <a:gd name="connsiteY10" fmla="*/ 0 h 228600"/>
                  <a:gd name="connsiteX11" fmla="*/ 266700 w 533400"/>
                  <a:gd name="connsiteY11" fmla="*/ 762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33400" h="228600">
                    <a:moveTo>
                      <a:pt x="457200" y="152400"/>
                    </a:moveTo>
                    <a:cubicBezTo>
                      <a:pt x="445770" y="152400"/>
                      <a:pt x="438150" y="144780"/>
                      <a:pt x="438150" y="133350"/>
                    </a:cubicBezTo>
                    <a:cubicBezTo>
                      <a:pt x="438150" y="121920"/>
                      <a:pt x="445770" y="114300"/>
                      <a:pt x="457200" y="114300"/>
                    </a:cubicBezTo>
                    <a:cubicBezTo>
                      <a:pt x="468630" y="114300"/>
                      <a:pt x="476250" y="121920"/>
                      <a:pt x="476250" y="133350"/>
                    </a:cubicBezTo>
                    <a:cubicBezTo>
                      <a:pt x="476250" y="144780"/>
                      <a:pt x="468630" y="152400"/>
                      <a:pt x="457200" y="152400"/>
                    </a:cubicBezTo>
                    <a:close/>
                    <a:moveTo>
                      <a:pt x="266700" y="76200"/>
                    </a:moveTo>
                    <a:cubicBezTo>
                      <a:pt x="120015" y="76200"/>
                      <a:pt x="0" y="41910"/>
                      <a:pt x="0" y="0"/>
                    </a:cubicBezTo>
                    <a:lnTo>
                      <a:pt x="0" y="152400"/>
                    </a:lnTo>
                    <a:cubicBezTo>
                      <a:pt x="0" y="194310"/>
                      <a:pt x="120015" y="228600"/>
                      <a:pt x="266700" y="228600"/>
                    </a:cubicBezTo>
                    <a:cubicBezTo>
                      <a:pt x="413385" y="228600"/>
                      <a:pt x="533400" y="194310"/>
                      <a:pt x="533400" y="152400"/>
                    </a:cubicBezTo>
                    <a:lnTo>
                      <a:pt x="533400" y="0"/>
                    </a:lnTo>
                    <a:cubicBezTo>
                      <a:pt x="533400" y="41910"/>
                      <a:pt x="413385" y="76200"/>
                      <a:pt x="266700" y="76200"/>
                    </a:cubicBezTo>
                    <a:close/>
                  </a:path>
                </a:pathLst>
              </a:cu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>
                  <a:solidFill>
                    <a:schemeClr val="lt1"/>
                  </a:solidFill>
                  <a:latin typeface="Aptos Display" panose="020B0004020202020204" pitchFamily="34" charset="0"/>
                </a:endParaRPr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18668507-48CA-2302-7A11-77F38AACF30E}"/>
                  </a:ext>
                </a:extLst>
              </p:cNvPr>
              <p:cNvSpPr/>
              <p:nvPr/>
            </p:nvSpPr>
            <p:spPr>
              <a:xfrm>
                <a:off x="9322260" y="3258701"/>
                <a:ext cx="533400" cy="228600"/>
              </a:xfrm>
              <a:custGeom>
                <a:avLst/>
                <a:gdLst>
                  <a:gd name="connsiteX0" fmla="*/ 457200 w 533400"/>
                  <a:gd name="connsiteY0" fmla="*/ 152400 h 228600"/>
                  <a:gd name="connsiteX1" fmla="*/ 438150 w 533400"/>
                  <a:gd name="connsiteY1" fmla="*/ 133350 h 228600"/>
                  <a:gd name="connsiteX2" fmla="*/ 457200 w 533400"/>
                  <a:gd name="connsiteY2" fmla="*/ 114300 h 228600"/>
                  <a:gd name="connsiteX3" fmla="*/ 476250 w 533400"/>
                  <a:gd name="connsiteY3" fmla="*/ 133350 h 228600"/>
                  <a:gd name="connsiteX4" fmla="*/ 457200 w 533400"/>
                  <a:gd name="connsiteY4" fmla="*/ 152400 h 228600"/>
                  <a:gd name="connsiteX5" fmla="*/ 266700 w 533400"/>
                  <a:gd name="connsiteY5" fmla="*/ 76200 h 228600"/>
                  <a:gd name="connsiteX6" fmla="*/ 0 w 533400"/>
                  <a:gd name="connsiteY6" fmla="*/ 0 h 228600"/>
                  <a:gd name="connsiteX7" fmla="*/ 0 w 533400"/>
                  <a:gd name="connsiteY7" fmla="*/ 152400 h 228600"/>
                  <a:gd name="connsiteX8" fmla="*/ 266700 w 533400"/>
                  <a:gd name="connsiteY8" fmla="*/ 228600 h 228600"/>
                  <a:gd name="connsiteX9" fmla="*/ 533400 w 533400"/>
                  <a:gd name="connsiteY9" fmla="*/ 152400 h 228600"/>
                  <a:gd name="connsiteX10" fmla="*/ 533400 w 533400"/>
                  <a:gd name="connsiteY10" fmla="*/ 0 h 228600"/>
                  <a:gd name="connsiteX11" fmla="*/ 266700 w 533400"/>
                  <a:gd name="connsiteY11" fmla="*/ 762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33400" h="228600">
                    <a:moveTo>
                      <a:pt x="457200" y="152400"/>
                    </a:moveTo>
                    <a:cubicBezTo>
                      <a:pt x="445770" y="152400"/>
                      <a:pt x="438150" y="144780"/>
                      <a:pt x="438150" y="133350"/>
                    </a:cubicBezTo>
                    <a:cubicBezTo>
                      <a:pt x="438150" y="121920"/>
                      <a:pt x="445770" y="114300"/>
                      <a:pt x="457200" y="114300"/>
                    </a:cubicBezTo>
                    <a:cubicBezTo>
                      <a:pt x="468630" y="114300"/>
                      <a:pt x="476250" y="121920"/>
                      <a:pt x="476250" y="133350"/>
                    </a:cubicBezTo>
                    <a:cubicBezTo>
                      <a:pt x="476250" y="144780"/>
                      <a:pt x="468630" y="152400"/>
                      <a:pt x="457200" y="152400"/>
                    </a:cubicBezTo>
                    <a:close/>
                    <a:moveTo>
                      <a:pt x="266700" y="76200"/>
                    </a:moveTo>
                    <a:cubicBezTo>
                      <a:pt x="120015" y="76200"/>
                      <a:pt x="0" y="41910"/>
                      <a:pt x="0" y="0"/>
                    </a:cubicBezTo>
                    <a:lnTo>
                      <a:pt x="0" y="152400"/>
                    </a:lnTo>
                    <a:cubicBezTo>
                      <a:pt x="0" y="194310"/>
                      <a:pt x="120015" y="228600"/>
                      <a:pt x="266700" y="228600"/>
                    </a:cubicBezTo>
                    <a:cubicBezTo>
                      <a:pt x="413385" y="228600"/>
                      <a:pt x="533400" y="194310"/>
                      <a:pt x="533400" y="152400"/>
                    </a:cubicBezTo>
                    <a:lnTo>
                      <a:pt x="533400" y="0"/>
                    </a:lnTo>
                    <a:cubicBezTo>
                      <a:pt x="533400" y="41910"/>
                      <a:pt x="413385" y="76200"/>
                      <a:pt x="266700" y="76200"/>
                    </a:cubicBezTo>
                    <a:close/>
                  </a:path>
                </a:pathLst>
              </a:cu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>
                  <a:solidFill>
                    <a:schemeClr val="lt1"/>
                  </a:solidFill>
                  <a:latin typeface="Aptos Display" panose="020B0004020202020204" pitchFamily="34" charset="0"/>
                </a:endParaRPr>
              </a:p>
            </p:txBody>
          </p:sp>
        </p:grpSp>
        <p:cxnSp>
          <p:nvCxnSpPr>
            <p:cNvPr id="145" name="Straight Arrow Connector 144">
              <a:extLst>
                <a:ext uri="{FF2B5EF4-FFF2-40B4-BE49-F238E27FC236}">
                  <a16:creationId xmlns:a16="http://schemas.microsoft.com/office/drawing/2014/main" id="{8E9ED170-5530-F54B-671B-B4F951A82C5A}"/>
                </a:ext>
              </a:extLst>
            </p:cNvPr>
            <p:cNvCxnSpPr>
              <a:cxnSpLocks/>
            </p:cNvCxnSpPr>
            <p:nvPr/>
          </p:nvCxnSpPr>
          <p:spPr>
            <a:xfrm>
              <a:off x="10328944" y="4134563"/>
              <a:ext cx="0" cy="1568378"/>
            </a:xfrm>
            <a:prstGeom prst="straightConnector1">
              <a:avLst/>
            </a:prstGeom>
            <a:ln>
              <a:solidFill>
                <a:srgbClr val="B735C4"/>
              </a:solidFill>
              <a:prstDash val="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Arrow Connector 154">
              <a:extLst>
                <a:ext uri="{FF2B5EF4-FFF2-40B4-BE49-F238E27FC236}">
                  <a16:creationId xmlns:a16="http://schemas.microsoft.com/office/drawing/2014/main" id="{E3A0496F-A8FC-EA6D-EA64-D6607F363FAA}"/>
                </a:ext>
              </a:extLst>
            </p:cNvPr>
            <p:cNvCxnSpPr>
              <a:cxnSpLocks/>
              <a:endCxn id="51" idx="1"/>
            </p:cNvCxnSpPr>
            <p:nvPr/>
          </p:nvCxnSpPr>
          <p:spPr>
            <a:xfrm flipV="1">
              <a:off x="2192028" y="4171638"/>
              <a:ext cx="1967661" cy="3327"/>
            </a:xfrm>
            <a:prstGeom prst="straightConnector1">
              <a:avLst/>
            </a:prstGeom>
            <a:ln>
              <a:solidFill>
                <a:srgbClr val="B735C4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Arrow Connector 156">
              <a:extLst>
                <a:ext uri="{FF2B5EF4-FFF2-40B4-BE49-F238E27FC236}">
                  <a16:creationId xmlns:a16="http://schemas.microsoft.com/office/drawing/2014/main" id="{EA6FE143-9B3E-5B35-5393-18BEC82D76DD}"/>
                </a:ext>
              </a:extLst>
            </p:cNvPr>
            <p:cNvCxnSpPr>
              <a:cxnSpLocks/>
              <a:endCxn id="50" idx="1"/>
            </p:cNvCxnSpPr>
            <p:nvPr/>
          </p:nvCxnSpPr>
          <p:spPr>
            <a:xfrm flipV="1">
              <a:off x="2110217" y="2680811"/>
              <a:ext cx="2049472" cy="5551"/>
            </a:xfrm>
            <a:prstGeom prst="straightConnector1">
              <a:avLst/>
            </a:prstGeom>
            <a:ln>
              <a:solidFill>
                <a:srgbClr val="B735C4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" name="Graphic 47" descr="Database with solid fill">
              <a:extLst>
                <a:ext uri="{FF2B5EF4-FFF2-40B4-BE49-F238E27FC236}">
                  <a16:creationId xmlns:a16="http://schemas.microsoft.com/office/drawing/2014/main" id="{49A9C818-C143-C264-4209-4902DAE11EDC}"/>
                </a:ext>
              </a:extLst>
            </p:cNvPr>
            <p:cNvGrpSpPr/>
            <p:nvPr/>
          </p:nvGrpSpPr>
          <p:grpSpPr>
            <a:xfrm>
              <a:off x="6826346" y="6012498"/>
              <a:ext cx="325562" cy="441834"/>
              <a:chOff x="9322260" y="2763401"/>
              <a:chExt cx="533400" cy="723900"/>
            </a:xfrm>
            <a:solidFill>
              <a:srgbClr val="000000"/>
            </a:solidFill>
          </p:grpSpPr>
          <p:sp>
            <p:nvSpPr>
              <p:cNvPr id="3" name="Freeform: Shape 2">
                <a:extLst>
                  <a:ext uri="{FF2B5EF4-FFF2-40B4-BE49-F238E27FC236}">
                    <a16:creationId xmlns:a16="http://schemas.microsoft.com/office/drawing/2014/main" id="{C50CD4A7-D187-5076-572E-66052EA8E7E3}"/>
                  </a:ext>
                </a:extLst>
              </p:cNvPr>
              <p:cNvSpPr/>
              <p:nvPr/>
            </p:nvSpPr>
            <p:spPr>
              <a:xfrm>
                <a:off x="9322260" y="2763401"/>
                <a:ext cx="533400" cy="152400"/>
              </a:xfrm>
              <a:custGeom>
                <a:avLst/>
                <a:gdLst>
                  <a:gd name="connsiteX0" fmla="*/ 533400 w 533400"/>
                  <a:gd name="connsiteY0" fmla="*/ 76200 h 152400"/>
                  <a:gd name="connsiteX1" fmla="*/ 266700 w 533400"/>
                  <a:gd name="connsiteY1" fmla="*/ 152400 h 152400"/>
                  <a:gd name="connsiteX2" fmla="*/ 0 w 533400"/>
                  <a:gd name="connsiteY2" fmla="*/ 76200 h 152400"/>
                  <a:gd name="connsiteX3" fmla="*/ 266700 w 533400"/>
                  <a:gd name="connsiteY3" fmla="*/ 0 h 152400"/>
                  <a:gd name="connsiteX4" fmla="*/ 533400 w 533400"/>
                  <a:gd name="connsiteY4" fmla="*/ 76200 h 152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33400" h="152400">
                    <a:moveTo>
                      <a:pt x="533400" y="76200"/>
                    </a:moveTo>
                    <a:cubicBezTo>
                      <a:pt x="533400" y="118284"/>
                      <a:pt x="413994" y="152400"/>
                      <a:pt x="266700" y="152400"/>
                    </a:cubicBezTo>
                    <a:cubicBezTo>
                      <a:pt x="119406" y="152400"/>
                      <a:pt x="0" y="118284"/>
                      <a:pt x="0" y="76200"/>
                    </a:cubicBezTo>
                    <a:cubicBezTo>
                      <a:pt x="0" y="34116"/>
                      <a:pt x="119406" y="0"/>
                      <a:pt x="266700" y="0"/>
                    </a:cubicBezTo>
                    <a:cubicBezTo>
                      <a:pt x="413994" y="0"/>
                      <a:pt x="533400" y="34116"/>
                      <a:pt x="533400" y="76200"/>
                    </a:cubicBezTo>
                    <a:close/>
                  </a:path>
                </a:pathLst>
              </a:cu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>
                  <a:solidFill>
                    <a:schemeClr val="lt1"/>
                  </a:solidFill>
                  <a:latin typeface="Aptos Display" panose="020B0004020202020204" pitchFamily="34" charset="0"/>
                </a:endParaRPr>
              </a:p>
            </p:txBody>
          </p:sp>
          <p:sp>
            <p:nvSpPr>
              <p:cNvPr id="4" name="Freeform: Shape 3">
                <a:extLst>
                  <a:ext uri="{FF2B5EF4-FFF2-40B4-BE49-F238E27FC236}">
                    <a16:creationId xmlns:a16="http://schemas.microsoft.com/office/drawing/2014/main" id="{0405903A-41CB-FF93-1010-36D345817000}"/>
                  </a:ext>
                </a:extLst>
              </p:cNvPr>
              <p:cNvSpPr/>
              <p:nvPr/>
            </p:nvSpPr>
            <p:spPr>
              <a:xfrm>
                <a:off x="9322260" y="2877701"/>
                <a:ext cx="533400" cy="228600"/>
              </a:xfrm>
              <a:custGeom>
                <a:avLst/>
                <a:gdLst>
                  <a:gd name="connsiteX0" fmla="*/ 457200 w 533400"/>
                  <a:gd name="connsiteY0" fmla="*/ 152400 h 228600"/>
                  <a:gd name="connsiteX1" fmla="*/ 438150 w 533400"/>
                  <a:gd name="connsiteY1" fmla="*/ 133350 h 228600"/>
                  <a:gd name="connsiteX2" fmla="*/ 457200 w 533400"/>
                  <a:gd name="connsiteY2" fmla="*/ 114300 h 228600"/>
                  <a:gd name="connsiteX3" fmla="*/ 476250 w 533400"/>
                  <a:gd name="connsiteY3" fmla="*/ 133350 h 228600"/>
                  <a:gd name="connsiteX4" fmla="*/ 457200 w 533400"/>
                  <a:gd name="connsiteY4" fmla="*/ 152400 h 228600"/>
                  <a:gd name="connsiteX5" fmla="*/ 266700 w 533400"/>
                  <a:gd name="connsiteY5" fmla="*/ 76200 h 228600"/>
                  <a:gd name="connsiteX6" fmla="*/ 0 w 533400"/>
                  <a:gd name="connsiteY6" fmla="*/ 0 h 228600"/>
                  <a:gd name="connsiteX7" fmla="*/ 0 w 533400"/>
                  <a:gd name="connsiteY7" fmla="*/ 152400 h 228600"/>
                  <a:gd name="connsiteX8" fmla="*/ 266700 w 533400"/>
                  <a:gd name="connsiteY8" fmla="*/ 228600 h 228600"/>
                  <a:gd name="connsiteX9" fmla="*/ 533400 w 533400"/>
                  <a:gd name="connsiteY9" fmla="*/ 152400 h 228600"/>
                  <a:gd name="connsiteX10" fmla="*/ 533400 w 533400"/>
                  <a:gd name="connsiteY10" fmla="*/ 0 h 228600"/>
                  <a:gd name="connsiteX11" fmla="*/ 266700 w 533400"/>
                  <a:gd name="connsiteY11" fmla="*/ 762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33400" h="228600">
                    <a:moveTo>
                      <a:pt x="457200" y="152400"/>
                    </a:moveTo>
                    <a:cubicBezTo>
                      <a:pt x="445770" y="152400"/>
                      <a:pt x="438150" y="144780"/>
                      <a:pt x="438150" y="133350"/>
                    </a:cubicBezTo>
                    <a:cubicBezTo>
                      <a:pt x="438150" y="121920"/>
                      <a:pt x="445770" y="114300"/>
                      <a:pt x="457200" y="114300"/>
                    </a:cubicBezTo>
                    <a:cubicBezTo>
                      <a:pt x="468630" y="114300"/>
                      <a:pt x="476250" y="121920"/>
                      <a:pt x="476250" y="133350"/>
                    </a:cubicBezTo>
                    <a:cubicBezTo>
                      <a:pt x="476250" y="144780"/>
                      <a:pt x="468630" y="152400"/>
                      <a:pt x="457200" y="152400"/>
                    </a:cubicBezTo>
                    <a:close/>
                    <a:moveTo>
                      <a:pt x="266700" y="76200"/>
                    </a:moveTo>
                    <a:cubicBezTo>
                      <a:pt x="120015" y="76200"/>
                      <a:pt x="0" y="41910"/>
                      <a:pt x="0" y="0"/>
                    </a:cubicBezTo>
                    <a:lnTo>
                      <a:pt x="0" y="152400"/>
                    </a:lnTo>
                    <a:cubicBezTo>
                      <a:pt x="0" y="194310"/>
                      <a:pt x="120015" y="228600"/>
                      <a:pt x="266700" y="228600"/>
                    </a:cubicBezTo>
                    <a:cubicBezTo>
                      <a:pt x="413385" y="228600"/>
                      <a:pt x="533400" y="194310"/>
                      <a:pt x="533400" y="152400"/>
                    </a:cubicBezTo>
                    <a:lnTo>
                      <a:pt x="533400" y="0"/>
                    </a:lnTo>
                    <a:cubicBezTo>
                      <a:pt x="533400" y="41910"/>
                      <a:pt x="413385" y="76200"/>
                      <a:pt x="266700" y="76200"/>
                    </a:cubicBezTo>
                    <a:close/>
                  </a:path>
                </a:pathLst>
              </a:cu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>
                  <a:solidFill>
                    <a:schemeClr val="lt1"/>
                  </a:solidFill>
                  <a:latin typeface="Aptos Display" panose="020B0004020202020204" pitchFamily="34" charset="0"/>
                </a:endParaRPr>
              </a:p>
            </p:txBody>
          </p:sp>
          <p:sp>
            <p:nvSpPr>
              <p:cNvPr id="5" name="Freeform: Shape 4">
                <a:extLst>
                  <a:ext uri="{FF2B5EF4-FFF2-40B4-BE49-F238E27FC236}">
                    <a16:creationId xmlns:a16="http://schemas.microsoft.com/office/drawing/2014/main" id="{D0323231-C9BB-C0FC-A07D-CC6D9EF36D0C}"/>
                  </a:ext>
                </a:extLst>
              </p:cNvPr>
              <p:cNvSpPr/>
              <p:nvPr/>
            </p:nvSpPr>
            <p:spPr>
              <a:xfrm>
                <a:off x="9322260" y="3068201"/>
                <a:ext cx="533400" cy="228600"/>
              </a:xfrm>
              <a:custGeom>
                <a:avLst/>
                <a:gdLst>
                  <a:gd name="connsiteX0" fmla="*/ 457200 w 533400"/>
                  <a:gd name="connsiteY0" fmla="*/ 152400 h 228600"/>
                  <a:gd name="connsiteX1" fmla="*/ 438150 w 533400"/>
                  <a:gd name="connsiteY1" fmla="*/ 133350 h 228600"/>
                  <a:gd name="connsiteX2" fmla="*/ 457200 w 533400"/>
                  <a:gd name="connsiteY2" fmla="*/ 114300 h 228600"/>
                  <a:gd name="connsiteX3" fmla="*/ 476250 w 533400"/>
                  <a:gd name="connsiteY3" fmla="*/ 133350 h 228600"/>
                  <a:gd name="connsiteX4" fmla="*/ 457200 w 533400"/>
                  <a:gd name="connsiteY4" fmla="*/ 152400 h 228600"/>
                  <a:gd name="connsiteX5" fmla="*/ 266700 w 533400"/>
                  <a:gd name="connsiteY5" fmla="*/ 76200 h 228600"/>
                  <a:gd name="connsiteX6" fmla="*/ 0 w 533400"/>
                  <a:gd name="connsiteY6" fmla="*/ 0 h 228600"/>
                  <a:gd name="connsiteX7" fmla="*/ 0 w 533400"/>
                  <a:gd name="connsiteY7" fmla="*/ 152400 h 228600"/>
                  <a:gd name="connsiteX8" fmla="*/ 266700 w 533400"/>
                  <a:gd name="connsiteY8" fmla="*/ 228600 h 228600"/>
                  <a:gd name="connsiteX9" fmla="*/ 533400 w 533400"/>
                  <a:gd name="connsiteY9" fmla="*/ 152400 h 228600"/>
                  <a:gd name="connsiteX10" fmla="*/ 533400 w 533400"/>
                  <a:gd name="connsiteY10" fmla="*/ 0 h 228600"/>
                  <a:gd name="connsiteX11" fmla="*/ 266700 w 533400"/>
                  <a:gd name="connsiteY11" fmla="*/ 762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33400" h="228600">
                    <a:moveTo>
                      <a:pt x="457200" y="152400"/>
                    </a:moveTo>
                    <a:cubicBezTo>
                      <a:pt x="445770" y="152400"/>
                      <a:pt x="438150" y="144780"/>
                      <a:pt x="438150" y="133350"/>
                    </a:cubicBezTo>
                    <a:cubicBezTo>
                      <a:pt x="438150" y="121920"/>
                      <a:pt x="445770" y="114300"/>
                      <a:pt x="457200" y="114300"/>
                    </a:cubicBezTo>
                    <a:cubicBezTo>
                      <a:pt x="468630" y="114300"/>
                      <a:pt x="476250" y="121920"/>
                      <a:pt x="476250" y="133350"/>
                    </a:cubicBezTo>
                    <a:cubicBezTo>
                      <a:pt x="476250" y="144780"/>
                      <a:pt x="468630" y="152400"/>
                      <a:pt x="457200" y="152400"/>
                    </a:cubicBezTo>
                    <a:close/>
                    <a:moveTo>
                      <a:pt x="266700" y="76200"/>
                    </a:moveTo>
                    <a:cubicBezTo>
                      <a:pt x="120015" y="76200"/>
                      <a:pt x="0" y="41910"/>
                      <a:pt x="0" y="0"/>
                    </a:cubicBezTo>
                    <a:lnTo>
                      <a:pt x="0" y="152400"/>
                    </a:lnTo>
                    <a:cubicBezTo>
                      <a:pt x="0" y="194310"/>
                      <a:pt x="120015" y="228600"/>
                      <a:pt x="266700" y="228600"/>
                    </a:cubicBezTo>
                    <a:cubicBezTo>
                      <a:pt x="413385" y="228600"/>
                      <a:pt x="533400" y="194310"/>
                      <a:pt x="533400" y="152400"/>
                    </a:cubicBezTo>
                    <a:lnTo>
                      <a:pt x="533400" y="0"/>
                    </a:lnTo>
                    <a:cubicBezTo>
                      <a:pt x="533400" y="41910"/>
                      <a:pt x="413385" y="76200"/>
                      <a:pt x="266700" y="76200"/>
                    </a:cubicBezTo>
                    <a:close/>
                  </a:path>
                </a:pathLst>
              </a:cu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>
                  <a:solidFill>
                    <a:schemeClr val="lt1"/>
                  </a:solidFill>
                  <a:latin typeface="Aptos Display" panose="020B0004020202020204" pitchFamily="34" charset="0"/>
                </a:endParaRPr>
              </a:p>
            </p:txBody>
          </p:sp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78935961-58F9-A9EC-E2E6-BD2FB8F76EBD}"/>
                  </a:ext>
                </a:extLst>
              </p:cNvPr>
              <p:cNvSpPr/>
              <p:nvPr/>
            </p:nvSpPr>
            <p:spPr>
              <a:xfrm>
                <a:off x="9322260" y="3258701"/>
                <a:ext cx="533400" cy="228600"/>
              </a:xfrm>
              <a:custGeom>
                <a:avLst/>
                <a:gdLst>
                  <a:gd name="connsiteX0" fmla="*/ 457200 w 533400"/>
                  <a:gd name="connsiteY0" fmla="*/ 152400 h 228600"/>
                  <a:gd name="connsiteX1" fmla="*/ 438150 w 533400"/>
                  <a:gd name="connsiteY1" fmla="*/ 133350 h 228600"/>
                  <a:gd name="connsiteX2" fmla="*/ 457200 w 533400"/>
                  <a:gd name="connsiteY2" fmla="*/ 114300 h 228600"/>
                  <a:gd name="connsiteX3" fmla="*/ 476250 w 533400"/>
                  <a:gd name="connsiteY3" fmla="*/ 133350 h 228600"/>
                  <a:gd name="connsiteX4" fmla="*/ 457200 w 533400"/>
                  <a:gd name="connsiteY4" fmla="*/ 152400 h 228600"/>
                  <a:gd name="connsiteX5" fmla="*/ 266700 w 533400"/>
                  <a:gd name="connsiteY5" fmla="*/ 76200 h 228600"/>
                  <a:gd name="connsiteX6" fmla="*/ 0 w 533400"/>
                  <a:gd name="connsiteY6" fmla="*/ 0 h 228600"/>
                  <a:gd name="connsiteX7" fmla="*/ 0 w 533400"/>
                  <a:gd name="connsiteY7" fmla="*/ 152400 h 228600"/>
                  <a:gd name="connsiteX8" fmla="*/ 266700 w 533400"/>
                  <a:gd name="connsiteY8" fmla="*/ 228600 h 228600"/>
                  <a:gd name="connsiteX9" fmla="*/ 533400 w 533400"/>
                  <a:gd name="connsiteY9" fmla="*/ 152400 h 228600"/>
                  <a:gd name="connsiteX10" fmla="*/ 533400 w 533400"/>
                  <a:gd name="connsiteY10" fmla="*/ 0 h 228600"/>
                  <a:gd name="connsiteX11" fmla="*/ 266700 w 533400"/>
                  <a:gd name="connsiteY11" fmla="*/ 762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33400" h="228600">
                    <a:moveTo>
                      <a:pt x="457200" y="152400"/>
                    </a:moveTo>
                    <a:cubicBezTo>
                      <a:pt x="445770" y="152400"/>
                      <a:pt x="438150" y="144780"/>
                      <a:pt x="438150" y="133350"/>
                    </a:cubicBezTo>
                    <a:cubicBezTo>
                      <a:pt x="438150" y="121920"/>
                      <a:pt x="445770" y="114300"/>
                      <a:pt x="457200" y="114300"/>
                    </a:cubicBezTo>
                    <a:cubicBezTo>
                      <a:pt x="468630" y="114300"/>
                      <a:pt x="476250" y="121920"/>
                      <a:pt x="476250" y="133350"/>
                    </a:cubicBezTo>
                    <a:cubicBezTo>
                      <a:pt x="476250" y="144780"/>
                      <a:pt x="468630" y="152400"/>
                      <a:pt x="457200" y="152400"/>
                    </a:cubicBezTo>
                    <a:close/>
                    <a:moveTo>
                      <a:pt x="266700" y="76200"/>
                    </a:moveTo>
                    <a:cubicBezTo>
                      <a:pt x="120015" y="76200"/>
                      <a:pt x="0" y="41910"/>
                      <a:pt x="0" y="0"/>
                    </a:cubicBezTo>
                    <a:lnTo>
                      <a:pt x="0" y="152400"/>
                    </a:lnTo>
                    <a:cubicBezTo>
                      <a:pt x="0" y="194310"/>
                      <a:pt x="120015" y="228600"/>
                      <a:pt x="266700" y="228600"/>
                    </a:cubicBezTo>
                    <a:cubicBezTo>
                      <a:pt x="413385" y="228600"/>
                      <a:pt x="533400" y="194310"/>
                      <a:pt x="533400" y="152400"/>
                    </a:cubicBezTo>
                    <a:lnTo>
                      <a:pt x="533400" y="0"/>
                    </a:lnTo>
                    <a:cubicBezTo>
                      <a:pt x="533400" y="41910"/>
                      <a:pt x="413385" y="76200"/>
                      <a:pt x="266700" y="76200"/>
                    </a:cubicBezTo>
                    <a:close/>
                  </a:path>
                </a:pathLst>
              </a:cu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>
                  <a:solidFill>
                    <a:schemeClr val="lt1"/>
                  </a:solidFill>
                  <a:latin typeface="Aptos Display" panose="020B0004020202020204" pitchFamily="34" charset="0"/>
                </a:endParaRPr>
              </a:p>
            </p:txBody>
          </p:sp>
        </p:grpSp>
        <p:grpSp>
          <p:nvGrpSpPr>
            <p:cNvPr id="9" name="Graphic 47" descr="Database with solid fill">
              <a:extLst>
                <a:ext uri="{FF2B5EF4-FFF2-40B4-BE49-F238E27FC236}">
                  <a16:creationId xmlns:a16="http://schemas.microsoft.com/office/drawing/2014/main" id="{756C83B7-BEAB-7915-2455-49D3D7222354}"/>
                </a:ext>
              </a:extLst>
            </p:cNvPr>
            <p:cNvGrpSpPr/>
            <p:nvPr/>
          </p:nvGrpSpPr>
          <p:grpSpPr>
            <a:xfrm>
              <a:off x="7976148" y="6012498"/>
              <a:ext cx="325562" cy="441834"/>
              <a:chOff x="9322260" y="2763401"/>
              <a:chExt cx="533400" cy="723900"/>
            </a:xfrm>
            <a:solidFill>
              <a:srgbClr val="000000"/>
            </a:solidFill>
          </p:grpSpPr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ABD65BFA-5A6F-C6BF-4901-32FAFFAA90CF}"/>
                  </a:ext>
                </a:extLst>
              </p:cNvPr>
              <p:cNvSpPr/>
              <p:nvPr/>
            </p:nvSpPr>
            <p:spPr>
              <a:xfrm>
                <a:off x="9322260" y="2763401"/>
                <a:ext cx="533400" cy="152400"/>
              </a:xfrm>
              <a:custGeom>
                <a:avLst/>
                <a:gdLst>
                  <a:gd name="connsiteX0" fmla="*/ 533400 w 533400"/>
                  <a:gd name="connsiteY0" fmla="*/ 76200 h 152400"/>
                  <a:gd name="connsiteX1" fmla="*/ 266700 w 533400"/>
                  <a:gd name="connsiteY1" fmla="*/ 152400 h 152400"/>
                  <a:gd name="connsiteX2" fmla="*/ 0 w 533400"/>
                  <a:gd name="connsiteY2" fmla="*/ 76200 h 152400"/>
                  <a:gd name="connsiteX3" fmla="*/ 266700 w 533400"/>
                  <a:gd name="connsiteY3" fmla="*/ 0 h 152400"/>
                  <a:gd name="connsiteX4" fmla="*/ 533400 w 533400"/>
                  <a:gd name="connsiteY4" fmla="*/ 76200 h 152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33400" h="152400">
                    <a:moveTo>
                      <a:pt x="533400" y="76200"/>
                    </a:moveTo>
                    <a:cubicBezTo>
                      <a:pt x="533400" y="118284"/>
                      <a:pt x="413994" y="152400"/>
                      <a:pt x="266700" y="152400"/>
                    </a:cubicBezTo>
                    <a:cubicBezTo>
                      <a:pt x="119406" y="152400"/>
                      <a:pt x="0" y="118284"/>
                      <a:pt x="0" y="76200"/>
                    </a:cubicBezTo>
                    <a:cubicBezTo>
                      <a:pt x="0" y="34116"/>
                      <a:pt x="119406" y="0"/>
                      <a:pt x="266700" y="0"/>
                    </a:cubicBezTo>
                    <a:cubicBezTo>
                      <a:pt x="413994" y="0"/>
                      <a:pt x="533400" y="34116"/>
                      <a:pt x="533400" y="76200"/>
                    </a:cubicBezTo>
                    <a:close/>
                  </a:path>
                </a:pathLst>
              </a:cu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>
                  <a:solidFill>
                    <a:schemeClr val="lt1"/>
                  </a:solidFill>
                  <a:latin typeface="Aptos Display" panose="020B0004020202020204" pitchFamily="34" charset="0"/>
                </a:endParaRPr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8C4887B7-4A83-9311-A468-5D1E5BEBD502}"/>
                  </a:ext>
                </a:extLst>
              </p:cNvPr>
              <p:cNvSpPr/>
              <p:nvPr/>
            </p:nvSpPr>
            <p:spPr>
              <a:xfrm>
                <a:off x="9322260" y="2877701"/>
                <a:ext cx="533400" cy="228600"/>
              </a:xfrm>
              <a:custGeom>
                <a:avLst/>
                <a:gdLst>
                  <a:gd name="connsiteX0" fmla="*/ 457200 w 533400"/>
                  <a:gd name="connsiteY0" fmla="*/ 152400 h 228600"/>
                  <a:gd name="connsiteX1" fmla="*/ 438150 w 533400"/>
                  <a:gd name="connsiteY1" fmla="*/ 133350 h 228600"/>
                  <a:gd name="connsiteX2" fmla="*/ 457200 w 533400"/>
                  <a:gd name="connsiteY2" fmla="*/ 114300 h 228600"/>
                  <a:gd name="connsiteX3" fmla="*/ 476250 w 533400"/>
                  <a:gd name="connsiteY3" fmla="*/ 133350 h 228600"/>
                  <a:gd name="connsiteX4" fmla="*/ 457200 w 533400"/>
                  <a:gd name="connsiteY4" fmla="*/ 152400 h 228600"/>
                  <a:gd name="connsiteX5" fmla="*/ 266700 w 533400"/>
                  <a:gd name="connsiteY5" fmla="*/ 76200 h 228600"/>
                  <a:gd name="connsiteX6" fmla="*/ 0 w 533400"/>
                  <a:gd name="connsiteY6" fmla="*/ 0 h 228600"/>
                  <a:gd name="connsiteX7" fmla="*/ 0 w 533400"/>
                  <a:gd name="connsiteY7" fmla="*/ 152400 h 228600"/>
                  <a:gd name="connsiteX8" fmla="*/ 266700 w 533400"/>
                  <a:gd name="connsiteY8" fmla="*/ 228600 h 228600"/>
                  <a:gd name="connsiteX9" fmla="*/ 533400 w 533400"/>
                  <a:gd name="connsiteY9" fmla="*/ 152400 h 228600"/>
                  <a:gd name="connsiteX10" fmla="*/ 533400 w 533400"/>
                  <a:gd name="connsiteY10" fmla="*/ 0 h 228600"/>
                  <a:gd name="connsiteX11" fmla="*/ 266700 w 533400"/>
                  <a:gd name="connsiteY11" fmla="*/ 762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33400" h="228600">
                    <a:moveTo>
                      <a:pt x="457200" y="152400"/>
                    </a:moveTo>
                    <a:cubicBezTo>
                      <a:pt x="445770" y="152400"/>
                      <a:pt x="438150" y="144780"/>
                      <a:pt x="438150" y="133350"/>
                    </a:cubicBezTo>
                    <a:cubicBezTo>
                      <a:pt x="438150" y="121920"/>
                      <a:pt x="445770" y="114300"/>
                      <a:pt x="457200" y="114300"/>
                    </a:cubicBezTo>
                    <a:cubicBezTo>
                      <a:pt x="468630" y="114300"/>
                      <a:pt x="476250" y="121920"/>
                      <a:pt x="476250" y="133350"/>
                    </a:cubicBezTo>
                    <a:cubicBezTo>
                      <a:pt x="476250" y="144780"/>
                      <a:pt x="468630" y="152400"/>
                      <a:pt x="457200" y="152400"/>
                    </a:cubicBezTo>
                    <a:close/>
                    <a:moveTo>
                      <a:pt x="266700" y="76200"/>
                    </a:moveTo>
                    <a:cubicBezTo>
                      <a:pt x="120015" y="76200"/>
                      <a:pt x="0" y="41910"/>
                      <a:pt x="0" y="0"/>
                    </a:cubicBezTo>
                    <a:lnTo>
                      <a:pt x="0" y="152400"/>
                    </a:lnTo>
                    <a:cubicBezTo>
                      <a:pt x="0" y="194310"/>
                      <a:pt x="120015" y="228600"/>
                      <a:pt x="266700" y="228600"/>
                    </a:cubicBezTo>
                    <a:cubicBezTo>
                      <a:pt x="413385" y="228600"/>
                      <a:pt x="533400" y="194310"/>
                      <a:pt x="533400" y="152400"/>
                    </a:cubicBezTo>
                    <a:lnTo>
                      <a:pt x="533400" y="0"/>
                    </a:lnTo>
                    <a:cubicBezTo>
                      <a:pt x="533400" y="41910"/>
                      <a:pt x="413385" y="76200"/>
                      <a:pt x="266700" y="76200"/>
                    </a:cubicBezTo>
                    <a:close/>
                  </a:path>
                </a:pathLst>
              </a:cu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>
                  <a:solidFill>
                    <a:schemeClr val="lt1"/>
                  </a:solidFill>
                  <a:latin typeface="Aptos Display" panose="020B0004020202020204" pitchFamily="34" charset="0"/>
                </a:endParaRPr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39201AEC-8FD5-C4B6-2156-18DFFDF6DAB7}"/>
                  </a:ext>
                </a:extLst>
              </p:cNvPr>
              <p:cNvSpPr/>
              <p:nvPr/>
            </p:nvSpPr>
            <p:spPr>
              <a:xfrm>
                <a:off x="9322260" y="3068201"/>
                <a:ext cx="533400" cy="228600"/>
              </a:xfrm>
              <a:custGeom>
                <a:avLst/>
                <a:gdLst>
                  <a:gd name="connsiteX0" fmla="*/ 457200 w 533400"/>
                  <a:gd name="connsiteY0" fmla="*/ 152400 h 228600"/>
                  <a:gd name="connsiteX1" fmla="*/ 438150 w 533400"/>
                  <a:gd name="connsiteY1" fmla="*/ 133350 h 228600"/>
                  <a:gd name="connsiteX2" fmla="*/ 457200 w 533400"/>
                  <a:gd name="connsiteY2" fmla="*/ 114300 h 228600"/>
                  <a:gd name="connsiteX3" fmla="*/ 476250 w 533400"/>
                  <a:gd name="connsiteY3" fmla="*/ 133350 h 228600"/>
                  <a:gd name="connsiteX4" fmla="*/ 457200 w 533400"/>
                  <a:gd name="connsiteY4" fmla="*/ 152400 h 228600"/>
                  <a:gd name="connsiteX5" fmla="*/ 266700 w 533400"/>
                  <a:gd name="connsiteY5" fmla="*/ 76200 h 228600"/>
                  <a:gd name="connsiteX6" fmla="*/ 0 w 533400"/>
                  <a:gd name="connsiteY6" fmla="*/ 0 h 228600"/>
                  <a:gd name="connsiteX7" fmla="*/ 0 w 533400"/>
                  <a:gd name="connsiteY7" fmla="*/ 152400 h 228600"/>
                  <a:gd name="connsiteX8" fmla="*/ 266700 w 533400"/>
                  <a:gd name="connsiteY8" fmla="*/ 228600 h 228600"/>
                  <a:gd name="connsiteX9" fmla="*/ 533400 w 533400"/>
                  <a:gd name="connsiteY9" fmla="*/ 152400 h 228600"/>
                  <a:gd name="connsiteX10" fmla="*/ 533400 w 533400"/>
                  <a:gd name="connsiteY10" fmla="*/ 0 h 228600"/>
                  <a:gd name="connsiteX11" fmla="*/ 266700 w 533400"/>
                  <a:gd name="connsiteY11" fmla="*/ 762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33400" h="228600">
                    <a:moveTo>
                      <a:pt x="457200" y="152400"/>
                    </a:moveTo>
                    <a:cubicBezTo>
                      <a:pt x="445770" y="152400"/>
                      <a:pt x="438150" y="144780"/>
                      <a:pt x="438150" y="133350"/>
                    </a:cubicBezTo>
                    <a:cubicBezTo>
                      <a:pt x="438150" y="121920"/>
                      <a:pt x="445770" y="114300"/>
                      <a:pt x="457200" y="114300"/>
                    </a:cubicBezTo>
                    <a:cubicBezTo>
                      <a:pt x="468630" y="114300"/>
                      <a:pt x="476250" y="121920"/>
                      <a:pt x="476250" y="133350"/>
                    </a:cubicBezTo>
                    <a:cubicBezTo>
                      <a:pt x="476250" y="144780"/>
                      <a:pt x="468630" y="152400"/>
                      <a:pt x="457200" y="152400"/>
                    </a:cubicBezTo>
                    <a:close/>
                    <a:moveTo>
                      <a:pt x="266700" y="76200"/>
                    </a:moveTo>
                    <a:cubicBezTo>
                      <a:pt x="120015" y="76200"/>
                      <a:pt x="0" y="41910"/>
                      <a:pt x="0" y="0"/>
                    </a:cubicBezTo>
                    <a:lnTo>
                      <a:pt x="0" y="152400"/>
                    </a:lnTo>
                    <a:cubicBezTo>
                      <a:pt x="0" y="194310"/>
                      <a:pt x="120015" y="228600"/>
                      <a:pt x="266700" y="228600"/>
                    </a:cubicBezTo>
                    <a:cubicBezTo>
                      <a:pt x="413385" y="228600"/>
                      <a:pt x="533400" y="194310"/>
                      <a:pt x="533400" y="152400"/>
                    </a:cubicBezTo>
                    <a:lnTo>
                      <a:pt x="533400" y="0"/>
                    </a:lnTo>
                    <a:cubicBezTo>
                      <a:pt x="533400" y="41910"/>
                      <a:pt x="413385" y="76200"/>
                      <a:pt x="266700" y="76200"/>
                    </a:cubicBezTo>
                    <a:close/>
                  </a:path>
                </a:pathLst>
              </a:cu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>
                  <a:solidFill>
                    <a:schemeClr val="lt1"/>
                  </a:solidFill>
                  <a:latin typeface="Aptos Display" panose="020B0004020202020204" pitchFamily="34" charset="0"/>
                </a:endParaRPr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4AAC1F53-A97B-B753-E984-66EB7145EF47}"/>
                  </a:ext>
                </a:extLst>
              </p:cNvPr>
              <p:cNvSpPr/>
              <p:nvPr/>
            </p:nvSpPr>
            <p:spPr>
              <a:xfrm>
                <a:off x="9322260" y="3258701"/>
                <a:ext cx="533400" cy="228600"/>
              </a:xfrm>
              <a:custGeom>
                <a:avLst/>
                <a:gdLst>
                  <a:gd name="connsiteX0" fmla="*/ 457200 w 533400"/>
                  <a:gd name="connsiteY0" fmla="*/ 152400 h 228600"/>
                  <a:gd name="connsiteX1" fmla="*/ 438150 w 533400"/>
                  <a:gd name="connsiteY1" fmla="*/ 133350 h 228600"/>
                  <a:gd name="connsiteX2" fmla="*/ 457200 w 533400"/>
                  <a:gd name="connsiteY2" fmla="*/ 114300 h 228600"/>
                  <a:gd name="connsiteX3" fmla="*/ 476250 w 533400"/>
                  <a:gd name="connsiteY3" fmla="*/ 133350 h 228600"/>
                  <a:gd name="connsiteX4" fmla="*/ 457200 w 533400"/>
                  <a:gd name="connsiteY4" fmla="*/ 152400 h 228600"/>
                  <a:gd name="connsiteX5" fmla="*/ 266700 w 533400"/>
                  <a:gd name="connsiteY5" fmla="*/ 76200 h 228600"/>
                  <a:gd name="connsiteX6" fmla="*/ 0 w 533400"/>
                  <a:gd name="connsiteY6" fmla="*/ 0 h 228600"/>
                  <a:gd name="connsiteX7" fmla="*/ 0 w 533400"/>
                  <a:gd name="connsiteY7" fmla="*/ 152400 h 228600"/>
                  <a:gd name="connsiteX8" fmla="*/ 266700 w 533400"/>
                  <a:gd name="connsiteY8" fmla="*/ 228600 h 228600"/>
                  <a:gd name="connsiteX9" fmla="*/ 533400 w 533400"/>
                  <a:gd name="connsiteY9" fmla="*/ 152400 h 228600"/>
                  <a:gd name="connsiteX10" fmla="*/ 533400 w 533400"/>
                  <a:gd name="connsiteY10" fmla="*/ 0 h 228600"/>
                  <a:gd name="connsiteX11" fmla="*/ 266700 w 533400"/>
                  <a:gd name="connsiteY11" fmla="*/ 762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33400" h="228600">
                    <a:moveTo>
                      <a:pt x="457200" y="152400"/>
                    </a:moveTo>
                    <a:cubicBezTo>
                      <a:pt x="445770" y="152400"/>
                      <a:pt x="438150" y="144780"/>
                      <a:pt x="438150" y="133350"/>
                    </a:cubicBezTo>
                    <a:cubicBezTo>
                      <a:pt x="438150" y="121920"/>
                      <a:pt x="445770" y="114300"/>
                      <a:pt x="457200" y="114300"/>
                    </a:cubicBezTo>
                    <a:cubicBezTo>
                      <a:pt x="468630" y="114300"/>
                      <a:pt x="476250" y="121920"/>
                      <a:pt x="476250" y="133350"/>
                    </a:cubicBezTo>
                    <a:cubicBezTo>
                      <a:pt x="476250" y="144780"/>
                      <a:pt x="468630" y="152400"/>
                      <a:pt x="457200" y="152400"/>
                    </a:cubicBezTo>
                    <a:close/>
                    <a:moveTo>
                      <a:pt x="266700" y="76200"/>
                    </a:moveTo>
                    <a:cubicBezTo>
                      <a:pt x="120015" y="76200"/>
                      <a:pt x="0" y="41910"/>
                      <a:pt x="0" y="0"/>
                    </a:cubicBezTo>
                    <a:lnTo>
                      <a:pt x="0" y="152400"/>
                    </a:lnTo>
                    <a:cubicBezTo>
                      <a:pt x="0" y="194310"/>
                      <a:pt x="120015" y="228600"/>
                      <a:pt x="266700" y="228600"/>
                    </a:cubicBezTo>
                    <a:cubicBezTo>
                      <a:pt x="413385" y="228600"/>
                      <a:pt x="533400" y="194310"/>
                      <a:pt x="533400" y="152400"/>
                    </a:cubicBezTo>
                    <a:lnTo>
                      <a:pt x="533400" y="0"/>
                    </a:lnTo>
                    <a:cubicBezTo>
                      <a:pt x="533400" y="41910"/>
                      <a:pt x="413385" y="76200"/>
                      <a:pt x="266700" y="76200"/>
                    </a:cubicBezTo>
                    <a:close/>
                  </a:path>
                </a:pathLst>
              </a:cu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>
                  <a:solidFill>
                    <a:schemeClr val="lt1"/>
                  </a:solidFill>
                  <a:latin typeface="Aptos Display" panose="020B0004020202020204" pitchFamily="34" charset="0"/>
                </a:endParaRPr>
              </a:p>
            </p:txBody>
          </p:sp>
        </p:grpSp>
        <p:grpSp>
          <p:nvGrpSpPr>
            <p:cNvPr id="33" name="Graphic 47" descr="Database with solid fill">
              <a:extLst>
                <a:ext uri="{FF2B5EF4-FFF2-40B4-BE49-F238E27FC236}">
                  <a16:creationId xmlns:a16="http://schemas.microsoft.com/office/drawing/2014/main" id="{91875FF1-224A-F015-8539-91C341ABA1A3}"/>
                </a:ext>
              </a:extLst>
            </p:cNvPr>
            <p:cNvGrpSpPr/>
            <p:nvPr/>
          </p:nvGrpSpPr>
          <p:grpSpPr>
            <a:xfrm>
              <a:off x="9100098" y="6012498"/>
              <a:ext cx="325562" cy="441834"/>
              <a:chOff x="9322260" y="2763401"/>
              <a:chExt cx="533400" cy="723900"/>
            </a:xfrm>
            <a:solidFill>
              <a:srgbClr val="000000"/>
            </a:solidFill>
          </p:grpSpPr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C0E94D6C-2CEE-4A3C-D2B6-B91E101E176F}"/>
                  </a:ext>
                </a:extLst>
              </p:cNvPr>
              <p:cNvSpPr/>
              <p:nvPr/>
            </p:nvSpPr>
            <p:spPr>
              <a:xfrm>
                <a:off x="9322260" y="2763401"/>
                <a:ext cx="533400" cy="152400"/>
              </a:xfrm>
              <a:custGeom>
                <a:avLst/>
                <a:gdLst>
                  <a:gd name="connsiteX0" fmla="*/ 533400 w 533400"/>
                  <a:gd name="connsiteY0" fmla="*/ 76200 h 152400"/>
                  <a:gd name="connsiteX1" fmla="*/ 266700 w 533400"/>
                  <a:gd name="connsiteY1" fmla="*/ 152400 h 152400"/>
                  <a:gd name="connsiteX2" fmla="*/ 0 w 533400"/>
                  <a:gd name="connsiteY2" fmla="*/ 76200 h 152400"/>
                  <a:gd name="connsiteX3" fmla="*/ 266700 w 533400"/>
                  <a:gd name="connsiteY3" fmla="*/ 0 h 152400"/>
                  <a:gd name="connsiteX4" fmla="*/ 533400 w 533400"/>
                  <a:gd name="connsiteY4" fmla="*/ 76200 h 152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33400" h="152400">
                    <a:moveTo>
                      <a:pt x="533400" y="76200"/>
                    </a:moveTo>
                    <a:cubicBezTo>
                      <a:pt x="533400" y="118284"/>
                      <a:pt x="413994" y="152400"/>
                      <a:pt x="266700" y="152400"/>
                    </a:cubicBezTo>
                    <a:cubicBezTo>
                      <a:pt x="119406" y="152400"/>
                      <a:pt x="0" y="118284"/>
                      <a:pt x="0" y="76200"/>
                    </a:cubicBezTo>
                    <a:cubicBezTo>
                      <a:pt x="0" y="34116"/>
                      <a:pt x="119406" y="0"/>
                      <a:pt x="266700" y="0"/>
                    </a:cubicBezTo>
                    <a:cubicBezTo>
                      <a:pt x="413994" y="0"/>
                      <a:pt x="533400" y="34116"/>
                      <a:pt x="533400" y="76200"/>
                    </a:cubicBezTo>
                    <a:close/>
                  </a:path>
                </a:pathLst>
              </a:cu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>
                  <a:solidFill>
                    <a:schemeClr val="lt1"/>
                  </a:solidFill>
                  <a:latin typeface="Aptos Display" panose="020B0004020202020204" pitchFamily="34" charset="0"/>
                </a:endParaRPr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86E696AE-E0B4-D417-768A-778BEF544481}"/>
                  </a:ext>
                </a:extLst>
              </p:cNvPr>
              <p:cNvSpPr/>
              <p:nvPr/>
            </p:nvSpPr>
            <p:spPr>
              <a:xfrm>
                <a:off x="9322260" y="2877701"/>
                <a:ext cx="533400" cy="228600"/>
              </a:xfrm>
              <a:custGeom>
                <a:avLst/>
                <a:gdLst>
                  <a:gd name="connsiteX0" fmla="*/ 457200 w 533400"/>
                  <a:gd name="connsiteY0" fmla="*/ 152400 h 228600"/>
                  <a:gd name="connsiteX1" fmla="*/ 438150 w 533400"/>
                  <a:gd name="connsiteY1" fmla="*/ 133350 h 228600"/>
                  <a:gd name="connsiteX2" fmla="*/ 457200 w 533400"/>
                  <a:gd name="connsiteY2" fmla="*/ 114300 h 228600"/>
                  <a:gd name="connsiteX3" fmla="*/ 476250 w 533400"/>
                  <a:gd name="connsiteY3" fmla="*/ 133350 h 228600"/>
                  <a:gd name="connsiteX4" fmla="*/ 457200 w 533400"/>
                  <a:gd name="connsiteY4" fmla="*/ 152400 h 228600"/>
                  <a:gd name="connsiteX5" fmla="*/ 266700 w 533400"/>
                  <a:gd name="connsiteY5" fmla="*/ 76200 h 228600"/>
                  <a:gd name="connsiteX6" fmla="*/ 0 w 533400"/>
                  <a:gd name="connsiteY6" fmla="*/ 0 h 228600"/>
                  <a:gd name="connsiteX7" fmla="*/ 0 w 533400"/>
                  <a:gd name="connsiteY7" fmla="*/ 152400 h 228600"/>
                  <a:gd name="connsiteX8" fmla="*/ 266700 w 533400"/>
                  <a:gd name="connsiteY8" fmla="*/ 228600 h 228600"/>
                  <a:gd name="connsiteX9" fmla="*/ 533400 w 533400"/>
                  <a:gd name="connsiteY9" fmla="*/ 152400 h 228600"/>
                  <a:gd name="connsiteX10" fmla="*/ 533400 w 533400"/>
                  <a:gd name="connsiteY10" fmla="*/ 0 h 228600"/>
                  <a:gd name="connsiteX11" fmla="*/ 266700 w 533400"/>
                  <a:gd name="connsiteY11" fmla="*/ 762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33400" h="228600">
                    <a:moveTo>
                      <a:pt x="457200" y="152400"/>
                    </a:moveTo>
                    <a:cubicBezTo>
                      <a:pt x="445770" y="152400"/>
                      <a:pt x="438150" y="144780"/>
                      <a:pt x="438150" y="133350"/>
                    </a:cubicBezTo>
                    <a:cubicBezTo>
                      <a:pt x="438150" y="121920"/>
                      <a:pt x="445770" y="114300"/>
                      <a:pt x="457200" y="114300"/>
                    </a:cubicBezTo>
                    <a:cubicBezTo>
                      <a:pt x="468630" y="114300"/>
                      <a:pt x="476250" y="121920"/>
                      <a:pt x="476250" y="133350"/>
                    </a:cubicBezTo>
                    <a:cubicBezTo>
                      <a:pt x="476250" y="144780"/>
                      <a:pt x="468630" y="152400"/>
                      <a:pt x="457200" y="152400"/>
                    </a:cubicBezTo>
                    <a:close/>
                    <a:moveTo>
                      <a:pt x="266700" y="76200"/>
                    </a:moveTo>
                    <a:cubicBezTo>
                      <a:pt x="120015" y="76200"/>
                      <a:pt x="0" y="41910"/>
                      <a:pt x="0" y="0"/>
                    </a:cubicBezTo>
                    <a:lnTo>
                      <a:pt x="0" y="152400"/>
                    </a:lnTo>
                    <a:cubicBezTo>
                      <a:pt x="0" y="194310"/>
                      <a:pt x="120015" y="228600"/>
                      <a:pt x="266700" y="228600"/>
                    </a:cubicBezTo>
                    <a:cubicBezTo>
                      <a:pt x="413385" y="228600"/>
                      <a:pt x="533400" y="194310"/>
                      <a:pt x="533400" y="152400"/>
                    </a:cubicBezTo>
                    <a:lnTo>
                      <a:pt x="533400" y="0"/>
                    </a:lnTo>
                    <a:cubicBezTo>
                      <a:pt x="533400" y="41910"/>
                      <a:pt x="413385" y="76200"/>
                      <a:pt x="266700" y="76200"/>
                    </a:cubicBezTo>
                    <a:close/>
                  </a:path>
                </a:pathLst>
              </a:cu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>
                  <a:solidFill>
                    <a:schemeClr val="lt1"/>
                  </a:solidFill>
                  <a:latin typeface="Aptos Display" panose="020B0004020202020204" pitchFamily="34" charset="0"/>
                </a:endParaRPr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0E114DC3-5D73-C14D-B17F-D89A0635BF3F}"/>
                  </a:ext>
                </a:extLst>
              </p:cNvPr>
              <p:cNvSpPr/>
              <p:nvPr/>
            </p:nvSpPr>
            <p:spPr>
              <a:xfrm>
                <a:off x="9322260" y="3068201"/>
                <a:ext cx="533400" cy="228600"/>
              </a:xfrm>
              <a:custGeom>
                <a:avLst/>
                <a:gdLst>
                  <a:gd name="connsiteX0" fmla="*/ 457200 w 533400"/>
                  <a:gd name="connsiteY0" fmla="*/ 152400 h 228600"/>
                  <a:gd name="connsiteX1" fmla="*/ 438150 w 533400"/>
                  <a:gd name="connsiteY1" fmla="*/ 133350 h 228600"/>
                  <a:gd name="connsiteX2" fmla="*/ 457200 w 533400"/>
                  <a:gd name="connsiteY2" fmla="*/ 114300 h 228600"/>
                  <a:gd name="connsiteX3" fmla="*/ 476250 w 533400"/>
                  <a:gd name="connsiteY3" fmla="*/ 133350 h 228600"/>
                  <a:gd name="connsiteX4" fmla="*/ 457200 w 533400"/>
                  <a:gd name="connsiteY4" fmla="*/ 152400 h 228600"/>
                  <a:gd name="connsiteX5" fmla="*/ 266700 w 533400"/>
                  <a:gd name="connsiteY5" fmla="*/ 76200 h 228600"/>
                  <a:gd name="connsiteX6" fmla="*/ 0 w 533400"/>
                  <a:gd name="connsiteY6" fmla="*/ 0 h 228600"/>
                  <a:gd name="connsiteX7" fmla="*/ 0 w 533400"/>
                  <a:gd name="connsiteY7" fmla="*/ 152400 h 228600"/>
                  <a:gd name="connsiteX8" fmla="*/ 266700 w 533400"/>
                  <a:gd name="connsiteY8" fmla="*/ 228600 h 228600"/>
                  <a:gd name="connsiteX9" fmla="*/ 533400 w 533400"/>
                  <a:gd name="connsiteY9" fmla="*/ 152400 h 228600"/>
                  <a:gd name="connsiteX10" fmla="*/ 533400 w 533400"/>
                  <a:gd name="connsiteY10" fmla="*/ 0 h 228600"/>
                  <a:gd name="connsiteX11" fmla="*/ 266700 w 533400"/>
                  <a:gd name="connsiteY11" fmla="*/ 762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33400" h="228600">
                    <a:moveTo>
                      <a:pt x="457200" y="152400"/>
                    </a:moveTo>
                    <a:cubicBezTo>
                      <a:pt x="445770" y="152400"/>
                      <a:pt x="438150" y="144780"/>
                      <a:pt x="438150" y="133350"/>
                    </a:cubicBezTo>
                    <a:cubicBezTo>
                      <a:pt x="438150" y="121920"/>
                      <a:pt x="445770" y="114300"/>
                      <a:pt x="457200" y="114300"/>
                    </a:cubicBezTo>
                    <a:cubicBezTo>
                      <a:pt x="468630" y="114300"/>
                      <a:pt x="476250" y="121920"/>
                      <a:pt x="476250" y="133350"/>
                    </a:cubicBezTo>
                    <a:cubicBezTo>
                      <a:pt x="476250" y="144780"/>
                      <a:pt x="468630" y="152400"/>
                      <a:pt x="457200" y="152400"/>
                    </a:cubicBezTo>
                    <a:close/>
                    <a:moveTo>
                      <a:pt x="266700" y="76200"/>
                    </a:moveTo>
                    <a:cubicBezTo>
                      <a:pt x="120015" y="76200"/>
                      <a:pt x="0" y="41910"/>
                      <a:pt x="0" y="0"/>
                    </a:cubicBezTo>
                    <a:lnTo>
                      <a:pt x="0" y="152400"/>
                    </a:lnTo>
                    <a:cubicBezTo>
                      <a:pt x="0" y="194310"/>
                      <a:pt x="120015" y="228600"/>
                      <a:pt x="266700" y="228600"/>
                    </a:cubicBezTo>
                    <a:cubicBezTo>
                      <a:pt x="413385" y="228600"/>
                      <a:pt x="533400" y="194310"/>
                      <a:pt x="533400" y="152400"/>
                    </a:cubicBezTo>
                    <a:lnTo>
                      <a:pt x="533400" y="0"/>
                    </a:lnTo>
                    <a:cubicBezTo>
                      <a:pt x="533400" y="41910"/>
                      <a:pt x="413385" y="76200"/>
                      <a:pt x="266700" y="76200"/>
                    </a:cubicBezTo>
                    <a:close/>
                  </a:path>
                </a:pathLst>
              </a:cu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>
                  <a:solidFill>
                    <a:schemeClr val="lt1"/>
                  </a:solidFill>
                  <a:latin typeface="Aptos Display" panose="020B0004020202020204" pitchFamily="34" charset="0"/>
                </a:endParaRPr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5B3FBB60-E534-0B75-92C8-BB3D03B12BD5}"/>
                  </a:ext>
                </a:extLst>
              </p:cNvPr>
              <p:cNvSpPr/>
              <p:nvPr/>
            </p:nvSpPr>
            <p:spPr>
              <a:xfrm>
                <a:off x="9322260" y="3258701"/>
                <a:ext cx="533400" cy="228600"/>
              </a:xfrm>
              <a:custGeom>
                <a:avLst/>
                <a:gdLst>
                  <a:gd name="connsiteX0" fmla="*/ 457200 w 533400"/>
                  <a:gd name="connsiteY0" fmla="*/ 152400 h 228600"/>
                  <a:gd name="connsiteX1" fmla="*/ 438150 w 533400"/>
                  <a:gd name="connsiteY1" fmla="*/ 133350 h 228600"/>
                  <a:gd name="connsiteX2" fmla="*/ 457200 w 533400"/>
                  <a:gd name="connsiteY2" fmla="*/ 114300 h 228600"/>
                  <a:gd name="connsiteX3" fmla="*/ 476250 w 533400"/>
                  <a:gd name="connsiteY3" fmla="*/ 133350 h 228600"/>
                  <a:gd name="connsiteX4" fmla="*/ 457200 w 533400"/>
                  <a:gd name="connsiteY4" fmla="*/ 152400 h 228600"/>
                  <a:gd name="connsiteX5" fmla="*/ 266700 w 533400"/>
                  <a:gd name="connsiteY5" fmla="*/ 76200 h 228600"/>
                  <a:gd name="connsiteX6" fmla="*/ 0 w 533400"/>
                  <a:gd name="connsiteY6" fmla="*/ 0 h 228600"/>
                  <a:gd name="connsiteX7" fmla="*/ 0 w 533400"/>
                  <a:gd name="connsiteY7" fmla="*/ 152400 h 228600"/>
                  <a:gd name="connsiteX8" fmla="*/ 266700 w 533400"/>
                  <a:gd name="connsiteY8" fmla="*/ 228600 h 228600"/>
                  <a:gd name="connsiteX9" fmla="*/ 533400 w 533400"/>
                  <a:gd name="connsiteY9" fmla="*/ 152400 h 228600"/>
                  <a:gd name="connsiteX10" fmla="*/ 533400 w 533400"/>
                  <a:gd name="connsiteY10" fmla="*/ 0 h 228600"/>
                  <a:gd name="connsiteX11" fmla="*/ 266700 w 533400"/>
                  <a:gd name="connsiteY11" fmla="*/ 762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33400" h="228600">
                    <a:moveTo>
                      <a:pt x="457200" y="152400"/>
                    </a:moveTo>
                    <a:cubicBezTo>
                      <a:pt x="445770" y="152400"/>
                      <a:pt x="438150" y="144780"/>
                      <a:pt x="438150" y="133350"/>
                    </a:cubicBezTo>
                    <a:cubicBezTo>
                      <a:pt x="438150" y="121920"/>
                      <a:pt x="445770" y="114300"/>
                      <a:pt x="457200" y="114300"/>
                    </a:cubicBezTo>
                    <a:cubicBezTo>
                      <a:pt x="468630" y="114300"/>
                      <a:pt x="476250" y="121920"/>
                      <a:pt x="476250" y="133350"/>
                    </a:cubicBezTo>
                    <a:cubicBezTo>
                      <a:pt x="476250" y="144780"/>
                      <a:pt x="468630" y="152400"/>
                      <a:pt x="457200" y="152400"/>
                    </a:cubicBezTo>
                    <a:close/>
                    <a:moveTo>
                      <a:pt x="266700" y="76200"/>
                    </a:moveTo>
                    <a:cubicBezTo>
                      <a:pt x="120015" y="76200"/>
                      <a:pt x="0" y="41910"/>
                      <a:pt x="0" y="0"/>
                    </a:cubicBezTo>
                    <a:lnTo>
                      <a:pt x="0" y="152400"/>
                    </a:lnTo>
                    <a:cubicBezTo>
                      <a:pt x="0" y="194310"/>
                      <a:pt x="120015" y="228600"/>
                      <a:pt x="266700" y="228600"/>
                    </a:cubicBezTo>
                    <a:cubicBezTo>
                      <a:pt x="413385" y="228600"/>
                      <a:pt x="533400" y="194310"/>
                      <a:pt x="533400" y="152400"/>
                    </a:cubicBezTo>
                    <a:lnTo>
                      <a:pt x="533400" y="0"/>
                    </a:lnTo>
                    <a:cubicBezTo>
                      <a:pt x="533400" y="41910"/>
                      <a:pt x="413385" y="76200"/>
                      <a:pt x="266700" y="76200"/>
                    </a:cubicBezTo>
                    <a:close/>
                  </a:path>
                </a:pathLst>
              </a:cu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>
                  <a:solidFill>
                    <a:schemeClr val="lt1"/>
                  </a:solidFill>
                  <a:latin typeface="Aptos Display" panose="020B0004020202020204" pitchFamily="34" charset="0"/>
                </a:endParaRPr>
              </a:p>
            </p:txBody>
          </p:sp>
        </p:grpSp>
        <p:cxnSp>
          <p:nvCxnSpPr>
            <p:cNvPr id="47" name="Connector: Elbow 46">
              <a:extLst>
                <a:ext uri="{FF2B5EF4-FFF2-40B4-BE49-F238E27FC236}">
                  <a16:creationId xmlns:a16="http://schemas.microsoft.com/office/drawing/2014/main" id="{FE8DF7A2-0B24-4BFF-5D22-1C35B18DB050}"/>
                </a:ext>
              </a:extLst>
            </p:cNvPr>
            <p:cNvCxnSpPr>
              <a:cxnSpLocks/>
              <a:stCxn id="46" idx="3"/>
              <a:endCxn id="83" idx="0"/>
            </p:cNvCxnSpPr>
            <p:nvPr/>
          </p:nvCxnSpPr>
          <p:spPr>
            <a:xfrm>
              <a:off x="9286444" y="1546371"/>
              <a:ext cx="1042502" cy="1518910"/>
            </a:xfrm>
            <a:prstGeom prst="bentConnector2">
              <a:avLst/>
            </a:prstGeom>
            <a:ln>
              <a:solidFill>
                <a:srgbClr val="B735C4"/>
              </a:solidFill>
              <a:prstDash val="dash"/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ctangle: Rounded Corners 49">
              <a:extLst>
                <a:ext uri="{FF2B5EF4-FFF2-40B4-BE49-F238E27FC236}">
                  <a16:creationId xmlns:a16="http://schemas.microsoft.com/office/drawing/2014/main" id="{D5B41FD5-6A93-373E-ABB3-B9B011965419}"/>
                </a:ext>
              </a:extLst>
            </p:cNvPr>
            <p:cNvSpPr/>
            <p:nvPr/>
          </p:nvSpPr>
          <p:spPr>
            <a:xfrm>
              <a:off x="4159689" y="2426558"/>
              <a:ext cx="1315017" cy="508505"/>
            </a:xfrm>
            <a:prstGeom prst="roundRect">
              <a:avLst>
                <a:gd name="adj" fmla="val 20892"/>
              </a:avLst>
            </a:prstGeom>
            <a:noFill/>
            <a:ln w="19050">
              <a:solidFill>
                <a:srgbClr val="B735C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r>
                <a:rPr lang="en-GB" sz="1200" dirty="0">
                  <a:solidFill>
                    <a:srgbClr val="3A20A0"/>
                  </a:solidFill>
                  <a:latin typeface="Arial Nova" panose="020F0502020204030204" pitchFamily="34" charset="0"/>
                </a:rPr>
                <a:t>Mobile API</a:t>
              </a:r>
            </a:p>
          </p:txBody>
        </p:sp>
        <p:sp>
          <p:nvSpPr>
            <p:cNvPr id="51" name="Rectangle: Rounded Corners 50">
              <a:extLst>
                <a:ext uri="{FF2B5EF4-FFF2-40B4-BE49-F238E27FC236}">
                  <a16:creationId xmlns:a16="http://schemas.microsoft.com/office/drawing/2014/main" id="{4CFFB604-222A-D3CD-81CF-D722068D6A06}"/>
                </a:ext>
              </a:extLst>
            </p:cNvPr>
            <p:cNvSpPr/>
            <p:nvPr/>
          </p:nvSpPr>
          <p:spPr>
            <a:xfrm>
              <a:off x="4159689" y="3917838"/>
              <a:ext cx="1315017" cy="507600"/>
            </a:xfrm>
            <a:prstGeom prst="roundRect">
              <a:avLst>
                <a:gd name="adj" fmla="val 20892"/>
              </a:avLst>
            </a:prstGeom>
            <a:noFill/>
            <a:ln w="19050">
              <a:solidFill>
                <a:srgbClr val="B735C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r>
                <a:rPr lang="en-GB" sz="1200" dirty="0">
                  <a:solidFill>
                    <a:srgbClr val="3A20A0"/>
                  </a:solidFill>
                  <a:latin typeface="Arial Nova" panose="020F0502020204030204" pitchFamily="34" charset="0"/>
                </a:rPr>
                <a:t>Web App</a:t>
              </a:r>
            </a:p>
          </p:txBody>
        </p: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8966B00E-D87D-711C-D239-018F5E24BD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62781" y="4147222"/>
              <a:ext cx="432551" cy="182"/>
            </a:xfrm>
            <a:prstGeom prst="line">
              <a:avLst/>
            </a:prstGeom>
            <a:ln>
              <a:solidFill>
                <a:srgbClr val="B735C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922640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roup 62">
            <a:extLst>
              <a:ext uri="{FF2B5EF4-FFF2-40B4-BE49-F238E27FC236}">
                <a16:creationId xmlns:a16="http://schemas.microsoft.com/office/drawing/2014/main" id="{726B2369-689A-84EE-6B0D-8B8FA3D05FE9}"/>
              </a:ext>
            </a:extLst>
          </p:cNvPr>
          <p:cNvGrpSpPr/>
          <p:nvPr/>
        </p:nvGrpSpPr>
        <p:grpSpPr>
          <a:xfrm>
            <a:off x="853213" y="536028"/>
            <a:ext cx="10433525" cy="6186419"/>
            <a:chOff x="853213" y="536028"/>
            <a:chExt cx="10433525" cy="6186419"/>
          </a:xfrm>
        </p:grpSpPr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id="{3ACA96D1-5198-59AB-DF3C-F6A0D0E119A8}"/>
                </a:ext>
              </a:extLst>
            </p:cNvPr>
            <p:cNvSpPr/>
            <p:nvPr/>
          </p:nvSpPr>
          <p:spPr>
            <a:xfrm>
              <a:off x="3974738" y="2155729"/>
              <a:ext cx="1664990" cy="1015487"/>
            </a:xfrm>
            <a:prstGeom prst="roundRect">
              <a:avLst>
                <a:gd name="adj" fmla="val 3905"/>
              </a:avLst>
            </a:prstGeom>
            <a:solidFill>
              <a:srgbClr val="F4F3F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id="{98ED5BFC-47EB-C65D-53B8-FAFE26BD0076}"/>
                </a:ext>
              </a:extLst>
            </p:cNvPr>
            <p:cNvSpPr/>
            <p:nvPr/>
          </p:nvSpPr>
          <p:spPr>
            <a:xfrm>
              <a:off x="3974738" y="3673436"/>
              <a:ext cx="1664990" cy="1015487"/>
            </a:xfrm>
            <a:prstGeom prst="roundRect">
              <a:avLst>
                <a:gd name="adj" fmla="val 3905"/>
              </a:avLst>
            </a:prstGeom>
            <a:solidFill>
              <a:srgbClr val="F4F3F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5B5A107A-BD5D-3430-B097-57B49E8EADC5}"/>
                </a:ext>
              </a:extLst>
            </p:cNvPr>
            <p:cNvSpPr/>
            <p:nvPr/>
          </p:nvSpPr>
          <p:spPr>
            <a:xfrm>
              <a:off x="6745465" y="2366758"/>
              <a:ext cx="2988745" cy="853200"/>
            </a:xfrm>
            <a:prstGeom prst="roundRect">
              <a:avLst>
                <a:gd name="adj" fmla="val 3905"/>
              </a:avLst>
            </a:prstGeom>
            <a:solidFill>
              <a:srgbClr val="F4F3F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GB" sz="1200" dirty="0">
                  <a:solidFill>
                    <a:srgbClr val="B735C4"/>
                  </a:solidFill>
                </a:rPr>
                <a:t>Order</a:t>
              </a:r>
            </a:p>
          </p:txBody>
        </p:sp>
        <p:sp>
          <p:nvSpPr>
            <p:cNvPr id="55" name="Rectangle: Rounded Corners 54">
              <a:extLst>
                <a:ext uri="{FF2B5EF4-FFF2-40B4-BE49-F238E27FC236}">
                  <a16:creationId xmlns:a16="http://schemas.microsoft.com/office/drawing/2014/main" id="{92B01158-26D2-A5FB-3871-C6031CFA6FD6}"/>
                </a:ext>
              </a:extLst>
            </p:cNvPr>
            <p:cNvSpPr/>
            <p:nvPr/>
          </p:nvSpPr>
          <p:spPr>
            <a:xfrm>
              <a:off x="6745465" y="3366025"/>
              <a:ext cx="2988745" cy="833683"/>
            </a:xfrm>
            <a:prstGeom prst="roundRect">
              <a:avLst>
                <a:gd name="adj" fmla="val 3905"/>
              </a:avLst>
            </a:prstGeom>
            <a:solidFill>
              <a:srgbClr val="F4F3F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GB" sz="1200" dirty="0">
                  <a:solidFill>
                    <a:srgbClr val="B735C4"/>
                  </a:solidFill>
                </a:rPr>
                <a:t>Payment</a:t>
              </a:r>
            </a:p>
          </p:txBody>
        </p:sp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AD34355F-007C-3538-4D7C-5823112ACD8B}"/>
                </a:ext>
              </a:extLst>
            </p:cNvPr>
            <p:cNvSpPr/>
            <p:nvPr/>
          </p:nvSpPr>
          <p:spPr>
            <a:xfrm>
              <a:off x="6745465" y="4345775"/>
              <a:ext cx="2988745" cy="853200"/>
            </a:xfrm>
            <a:prstGeom prst="roundRect">
              <a:avLst>
                <a:gd name="adj" fmla="val 3905"/>
              </a:avLst>
            </a:prstGeom>
            <a:solidFill>
              <a:srgbClr val="F4F3F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GB" sz="1200" dirty="0">
                  <a:solidFill>
                    <a:srgbClr val="B735C4"/>
                  </a:solidFill>
                </a:rPr>
                <a:t>Reporting</a:t>
              </a:r>
            </a:p>
          </p:txBody>
        </p:sp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3E522578-EE82-F2A0-1215-614AA0E52682}"/>
                </a:ext>
              </a:extLst>
            </p:cNvPr>
            <p:cNvSpPr/>
            <p:nvPr/>
          </p:nvSpPr>
          <p:spPr>
            <a:xfrm>
              <a:off x="6745465" y="1368012"/>
              <a:ext cx="2988745" cy="852679"/>
            </a:xfrm>
            <a:prstGeom prst="roundRect">
              <a:avLst>
                <a:gd name="adj" fmla="val 3905"/>
              </a:avLst>
            </a:prstGeom>
            <a:solidFill>
              <a:srgbClr val="F4F3F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GB" sz="1200" dirty="0">
                  <a:solidFill>
                    <a:srgbClr val="B735C4"/>
                  </a:solidFill>
                </a:rPr>
                <a:t>Customer</a:t>
              </a:r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CAC66126-2265-384D-461E-171DFAC5C5F6}"/>
                </a:ext>
              </a:extLst>
            </p:cNvPr>
            <p:cNvSpPr/>
            <p:nvPr/>
          </p:nvSpPr>
          <p:spPr>
            <a:xfrm>
              <a:off x="1406820" y="3520114"/>
              <a:ext cx="1030571" cy="1140035"/>
            </a:xfrm>
            <a:prstGeom prst="roundRect">
              <a:avLst>
                <a:gd name="adj" fmla="val 3905"/>
              </a:avLst>
            </a:prstGeom>
            <a:solidFill>
              <a:srgbClr val="F4F3F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27FA35DB-AE55-182F-5F86-2C2606FCE3C7}"/>
                </a:ext>
              </a:extLst>
            </p:cNvPr>
            <p:cNvSpPr/>
            <p:nvPr/>
          </p:nvSpPr>
          <p:spPr>
            <a:xfrm>
              <a:off x="1406820" y="2052276"/>
              <a:ext cx="1030571" cy="1140035"/>
            </a:xfrm>
            <a:prstGeom prst="roundRect">
              <a:avLst>
                <a:gd name="adj" fmla="val 3905"/>
              </a:avLst>
            </a:prstGeom>
            <a:solidFill>
              <a:srgbClr val="F4F3F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93FCD61A-B3BA-7014-4FD0-17F3A1F958AE}"/>
                </a:ext>
              </a:extLst>
            </p:cNvPr>
            <p:cNvSpPr/>
            <p:nvPr/>
          </p:nvSpPr>
          <p:spPr>
            <a:xfrm>
              <a:off x="1113160" y="1709256"/>
              <a:ext cx="1678198" cy="3579656"/>
            </a:xfrm>
            <a:prstGeom prst="roundRect">
              <a:avLst>
                <a:gd name="adj" fmla="val 7511"/>
              </a:avLst>
            </a:prstGeom>
            <a:noFill/>
            <a:ln w="25400">
              <a:solidFill>
                <a:srgbClr val="B735C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tIns="0" rtlCol="0" anchor="t" anchorCtr="0"/>
            <a:lstStyle/>
            <a:p>
              <a:pPr algn="ctr"/>
              <a:endParaRPr lang="en-GB" sz="1600" dirty="0">
                <a:solidFill>
                  <a:srgbClr val="3A20A0"/>
                </a:solidFill>
                <a:latin typeface="Arial Nova" panose="020F0502020204030204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90CBAFA-B9F8-6F3B-334B-8228FB7F0364}"/>
                </a:ext>
              </a:extLst>
            </p:cNvPr>
            <p:cNvSpPr txBox="1"/>
            <p:nvPr/>
          </p:nvSpPr>
          <p:spPr>
            <a:xfrm>
              <a:off x="1398258" y="1555367"/>
              <a:ext cx="1127300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dirty="0">
                  <a:solidFill>
                    <a:srgbClr val="3A20A0"/>
                  </a:solidFill>
                  <a:latin typeface="Arial Nova" panose="020F0502020204030204" pitchFamily="34" charset="0"/>
                </a:rPr>
                <a:t>Client Apps</a:t>
              </a:r>
            </a:p>
          </p:txBody>
        </p:sp>
        <p:grpSp>
          <p:nvGrpSpPr>
            <p:cNvPr id="12" name="Graphic 8" descr="A smartphone">
              <a:extLst>
                <a:ext uri="{FF2B5EF4-FFF2-40B4-BE49-F238E27FC236}">
                  <a16:creationId xmlns:a16="http://schemas.microsoft.com/office/drawing/2014/main" id="{736E4B41-5FDD-277E-4D33-85D24FCAC194}"/>
                </a:ext>
              </a:extLst>
            </p:cNvPr>
            <p:cNvGrpSpPr/>
            <p:nvPr/>
          </p:nvGrpSpPr>
          <p:grpSpPr>
            <a:xfrm>
              <a:off x="1794299" y="2346234"/>
              <a:ext cx="315918" cy="632671"/>
              <a:chOff x="2189080" y="2808199"/>
              <a:chExt cx="503683" cy="1008697"/>
            </a:xfr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2FCDB703-12FC-D7C4-7E1B-B0DE3DAF6439}"/>
                  </a:ext>
                </a:extLst>
              </p:cNvPr>
              <p:cNvSpPr/>
              <p:nvPr/>
            </p:nvSpPr>
            <p:spPr>
              <a:xfrm>
                <a:off x="2189080" y="2808199"/>
                <a:ext cx="503683" cy="1008697"/>
              </a:xfrm>
              <a:custGeom>
                <a:avLst/>
                <a:gdLst>
                  <a:gd name="connsiteX0" fmla="*/ 441152 w 503683"/>
                  <a:gd name="connsiteY0" fmla="*/ 0 h 1008697"/>
                  <a:gd name="connsiteX1" fmla="*/ 62531 w 503683"/>
                  <a:gd name="connsiteY1" fmla="*/ 0 h 1008697"/>
                  <a:gd name="connsiteX2" fmla="*/ 0 w 503683"/>
                  <a:gd name="connsiteY2" fmla="*/ 62531 h 1008697"/>
                  <a:gd name="connsiteX3" fmla="*/ 0 w 503683"/>
                  <a:gd name="connsiteY3" fmla="*/ 946167 h 1008697"/>
                  <a:gd name="connsiteX4" fmla="*/ 62531 w 503683"/>
                  <a:gd name="connsiteY4" fmla="*/ 1008698 h 1008697"/>
                  <a:gd name="connsiteX5" fmla="*/ 441152 w 503683"/>
                  <a:gd name="connsiteY5" fmla="*/ 1008698 h 1008697"/>
                  <a:gd name="connsiteX6" fmla="*/ 503683 w 503683"/>
                  <a:gd name="connsiteY6" fmla="*/ 946167 h 1008697"/>
                  <a:gd name="connsiteX7" fmla="*/ 503683 w 503683"/>
                  <a:gd name="connsiteY7" fmla="*/ 62531 h 1008697"/>
                  <a:gd name="connsiteX8" fmla="*/ 441152 w 503683"/>
                  <a:gd name="connsiteY8" fmla="*/ 0 h 1008697"/>
                  <a:gd name="connsiteX9" fmla="*/ 460754 w 503683"/>
                  <a:gd name="connsiteY9" fmla="*/ 907540 h 1008697"/>
                  <a:gd name="connsiteX10" fmla="*/ 398223 w 503683"/>
                  <a:gd name="connsiteY10" fmla="*/ 970071 h 1008697"/>
                  <a:gd name="connsiteX11" fmla="*/ 105460 w 503683"/>
                  <a:gd name="connsiteY11" fmla="*/ 970071 h 1008697"/>
                  <a:gd name="connsiteX12" fmla="*/ 42929 w 503683"/>
                  <a:gd name="connsiteY12" fmla="*/ 907540 h 1008697"/>
                  <a:gd name="connsiteX13" fmla="*/ 42929 w 503683"/>
                  <a:gd name="connsiteY13" fmla="*/ 101151 h 1008697"/>
                  <a:gd name="connsiteX14" fmla="*/ 105460 w 503683"/>
                  <a:gd name="connsiteY14" fmla="*/ 38620 h 1008697"/>
                  <a:gd name="connsiteX15" fmla="*/ 128691 w 503683"/>
                  <a:gd name="connsiteY15" fmla="*/ 38620 h 1008697"/>
                  <a:gd name="connsiteX16" fmla="*/ 169685 w 503683"/>
                  <a:gd name="connsiteY16" fmla="*/ 78119 h 1008697"/>
                  <a:gd name="connsiteX17" fmla="*/ 331494 w 503683"/>
                  <a:gd name="connsiteY17" fmla="*/ 78119 h 1008697"/>
                  <a:gd name="connsiteX18" fmla="*/ 372488 w 503683"/>
                  <a:gd name="connsiteY18" fmla="*/ 38620 h 1008697"/>
                  <a:gd name="connsiteX19" fmla="*/ 398210 w 503683"/>
                  <a:gd name="connsiteY19" fmla="*/ 38620 h 1008697"/>
                  <a:gd name="connsiteX20" fmla="*/ 460740 w 503683"/>
                  <a:gd name="connsiteY20" fmla="*/ 101151 h 1008697"/>
                  <a:gd name="connsiteX21" fmla="*/ 460740 w 503683"/>
                  <a:gd name="connsiteY21" fmla="*/ 907540 h 10086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03683" h="1008697">
                    <a:moveTo>
                      <a:pt x="441152" y="0"/>
                    </a:moveTo>
                    <a:lnTo>
                      <a:pt x="62531" y="0"/>
                    </a:lnTo>
                    <a:cubicBezTo>
                      <a:pt x="28000" y="0"/>
                      <a:pt x="0" y="27993"/>
                      <a:pt x="0" y="62531"/>
                    </a:cubicBezTo>
                    <a:lnTo>
                      <a:pt x="0" y="946167"/>
                    </a:lnTo>
                    <a:cubicBezTo>
                      <a:pt x="0" y="980698"/>
                      <a:pt x="27993" y="1008698"/>
                      <a:pt x="62531" y="1008698"/>
                    </a:cubicBezTo>
                    <a:lnTo>
                      <a:pt x="441152" y="1008698"/>
                    </a:lnTo>
                    <a:cubicBezTo>
                      <a:pt x="475684" y="1008698"/>
                      <a:pt x="503683" y="980705"/>
                      <a:pt x="503683" y="946167"/>
                    </a:cubicBezTo>
                    <a:lnTo>
                      <a:pt x="503683" y="62531"/>
                    </a:lnTo>
                    <a:cubicBezTo>
                      <a:pt x="503683" y="27993"/>
                      <a:pt x="475684" y="0"/>
                      <a:pt x="441152" y="0"/>
                    </a:cubicBezTo>
                    <a:close/>
                    <a:moveTo>
                      <a:pt x="460754" y="907540"/>
                    </a:moveTo>
                    <a:cubicBezTo>
                      <a:pt x="460754" y="942071"/>
                      <a:pt x="432761" y="970071"/>
                      <a:pt x="398223" y="970071"/>
                    </a:cubicBezTo>
                    <a:lnTo>
                      <a:pt x="105460" y="970071"/>
                    </a:lnTo>
                    <a:cubicBezTo>
                      <a:pt x="70929" y="970071"/>
                      <a:pt x="42929" y="942078"/>
                      <a:pt x="42929" y="907540"/>
                    </a:cubicBezTo>
                    <a:lnTo>
                      <a:pt x="42929" y="101151"/>
                    </a:lnTo>
                    <a:cubicBezTo>
                      <a:pt x="42929" y="66620"/>
                      <a:pt x="70922" y="38620"/>
                      <a:pt x="105460" y="38620"/>
                    </a:cubicBezTo>
                    <a:lnTo>
                      <a:pt x="128691" y="38620"/>
                    </a:lnTo>
                    <a:cubicBezTo>
                      <a:pt x="129500" y="60569"/>
                      <a:pt x="147538" y="78119"/>
                      <a:pt x="169685" y="78119"/>
                    </a:cubicBezTo>
                    <a:lnTo>
                      <a:pt x="331494" y="78119"/>
                    </a:lnTo>
                    <a:cubicBezTo>
                      <a:pt x="353641" y="78119"/>
                      <a:pt x="371678" y="60569"/>
                      <a:pt x="372488" y="38620"/>
                    </a:cubicBezTo>
                    <a:lnTo>
                      <a:pt x="398210" y="38620"/>
                    </a:lnTo>
                    <a:cubicBezTo>
                      <a:pt x="432741" y="38620"/>
                      <a:pt x="460740" y="66613"/>
                      <a:pt x="460740" y="101151"/>
                    </a:cubicBezTo>
                    <a:lnTo>
                      <a:pt x="460740" y="907540"/>
                    </a:lnTo>
                    <a:close/>
                  </a:path>
                </a:pathLst>
              </a:custGeom>
              <a:gradFill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</a:gra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grpSp>
            <p:nvGrpSpPr>
              <p:cNvPr id="14" name="Graphic 8" descr="A smartphone">
                <a:extLst>
                  <a:ext uri="{FF2B5EF4-FFF2-40B4-BE49-F238E27FC236}">
                    <a16:creationId xmlns:a16="http://schemas.microsoft.com/office/drawing/2014/main" id="{0136FB76-AA92-1F27-8F23-7A614189755C}"/>
                  </a:ext>
                </a:extLst>
              </p:cNvPr>
              <p:cNvGrpSpPr/>
              <p:nvPr/>
            </p:nvGrpSpPr>
            <p:grpSpPr>
              <a:xfrm>
                <a:off x="2405235" y="3529422"/>
                <a:ext cx="70606" cy="132532"/>
                <a:chOff x="2405235" y="3529422"/>
                <a:chExt cx="70606" cy="132532"/>
              </a:xfrm>
              <a:grpFill/>
            </p:grpSpPr>
            <p:sp>
              <p:nvSpPr>
                <p:cNvPr id="15" name="Freeform: Shape 14">
                  <a:extLst>
                    <a:ext uri="{FF2B5EF4-FFF2-40B4-BE49-F238E27FC236}">
                      <a16:creationId xmlns:a16="http://schemas.microsoft.com/office/drawing/2014/main" id="{E957520D-E25C-CACA-18BE-AE3F27A46088}"/>
                    </a:ext>
                  </a:extLst>
                </p:cNvPr>
                <p:cNvSpPr/>
                <p:nvPr/>
              </p:nvSpPr>
              <p:spPr>
                <a:xfrm>
                  <a:off x="2406905" y="3642471"/>
                  <a:ext cx="19542" cy="19482"/>
                </a:xfrm>
                <a:custGeom>
                  <a:avLst/>
                  <a:gdLst>
                    <a:gd name="connsiteX0" fmla="*/ 19104 w 19542"/>
                    <a:gd name="connsiteY0" fmla="*/ 6833 h 19482"/>
                    <a:gd name="connsiteX1" fmla="*/ 484 w 19542"/>
                    <a:gd name="connsiteY1" fmla="*/ 11965 h 19482"/>
                    <a:gd name="connsiteX2" fmla="*/ 19104 w 19542"/>
                    <a:gd name="connsiteY2" fmla="*/ 6833 h 194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9542" h="19482">
                      <a:moveTo>
                        <a:pt x="19104" y="6833"/>
                      </a:moveTo>
                      <a:cubicBezTo>
                        <a:pt x="16236" y="-5215"/>
                        <a:pt x="-3297" y="41"/>
                        <a:pt x="484" y="11965"/>
                      </a:cubicBezTo>
                      <a:cubicBezTo>
                        <a:pt x="3516" y="24898"/>
                        <a:pt x="22658" y="19807"/>
                        <a:pt x="19104" y="6833"/>
                      </a:cubicBezTo>
                      <a:close/>
                    </a:path>
                  </a:pathLst>
                </a:custGeom>
                <a:gradFill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16" name="Freeform: Shape 15">
                  <a:extLst>
                    <a:ext uri="{FF2B5EF4-FFF2-40B4-BE49-F238E27FC236}">
                      <a16:creationId xmlns:a16="http://schemas.microsoft.com/office/drawing/2014/main" id="{71D99C5E-A501-FBDE-7236-170028B203A8}"/>
                    </a:ext>
                  </a:extLst>
                </p:cNvPr>
                <p:cNvSpPr/>
                <p:nvPr/>
              </p:nvSpPr>
              <p:spPr>
                <a:xfrm>
                  <a:off x="2456307" y="3642497"/>
                  <a:ext cx="19533" cy="19444"/>
                </a:xfrm>
                <a:custGeom>
                  <a:avLst/>
                  <a:gdLst>
                    <a:gd name="connsiteX0" fmla="*/ 19232 w 19533"/>
                    <a:gd name="connsiteY0" fmla="*/ 7350 h 19444"/>
                    <a:gd name="connsiteX1" fmla="*/ 481 w 19533"/>
                    <a:gd name="connsiteY1" fmla="*/ 11940 h 19444"/>
                    <a:gd name="connsiteX2" fmla="*/ 19232 w 19533"/>
                    <a:gd name="connsiteY2" fmla="*/ 7350 h 194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9533" h="19444">
                      <a:moveTo>
                        <a:pt x="19232" y="7350"/>
                      </a:moveTo>
                      <a:cubicBezTo>
                        <a:pt x="16947" y="-5219"/>
                        <a:pt x="-3355" y="-328"/>
                        <a:pt x="481" y="11940"/>
                      </a:cubicBezTo>
                      <a:cubicBezTo>
                        <a:pt x="3328" y="24550"/>
                        <a:pt x="22127" y="20077"/>
                        <a:pt x="19232" y="7350"/>
                      </a:cubicBezTo>
                      <a:close/>
                    </a:path>
                  </a:pathLst>
                </a:custGeom>
                <a:gradFill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17" name="Freeform: Shape 16">
                  <a:extLst>
                    <a:ext uri="{FF2B5EF4-FFF2-40B4-BE49-F238E27FC236}">
                      <a16:creationId xmlns:a16="http://schemas.microsoft.com/office/drawing/2014/main" id="{BB8DC25D-9D39-786D-B852-D94D0D3AA646}"/>
                    </a:ext>
                  </a:extLst>
                </p:cNvPr>
                <p:cNvSpPr/>
                <p:nvPr/>
              </p:nvSpPr>
              <p:spPr>
                <a:xfrm>
                  <a:off x="2405235" y="3529422"/>
                  <a:ext cx="70426" cy="95558"/>
                </a:xfrm>
                <a:custGeom>
                  <a:avLst/>
                  <a:gdLst>
                    <a:gd name="connsiteX0" fmla="*/ 56445 w 70426"/>
                    <a:gd name="connsiteY0" fmla="*/ 29215 h 95558"/>
                    <a:gd name="connsiteX1" fmla="*/ 50263 w 70426"/>
                    <a:gd name="connsiteY1" fmla="*/ 5168 h 95558"/>
                    <a:gd name="connsiteX2" fmla="*/ 31162 w 70426"/>
                    <a:gd name="connsiteY2" fmla="*/ 811 h 95558"/>
                    <a:gd name="connsiteX3" fmla="*/ 14195 w 70426"/>
                    <a:gd name="connsiteY3" fmla="*/ 28982 h 95558"/>
                    <a:gd name="connsiteX4" fmla="*/ 8357 w 70426"/>
                    <a:gd name="connsiteY4" fmla="*/ 28955 h 95558"/>
                    <a:gd name="connsiteX5" fmla="*/ 1455 w 70426"/>
                    <a:gd name="connsiteY5" fmla="*/ 35857 h 95558"/>
                    <a:gd name="connsiteX6" fmla="*/ 0 w 70426"/>
                    <a:gd name="connsiteY6" fmla="*/ 86799 h 95558"/>
                    <a:gd name="connsiteX7" fmla="*/ 6813 w 70426"/>
                    <a:gd name="connsiteY7" fmla="*/ 93612 h 95558"/>
                    <a:gd name="connsiteX8" fmla="*/ 59299 w 70426"/>
                    <a:gd name="connsiteY8" fmla="*/ 94868 h 95558"/>
                    <a:gd name="connsiteX9" fmla="*/ 65598 w 70426"/>
                    <a:gd name="connsiteY9" fmla="*/ 90072 h 95558"/>
                    <a:gd name="connsiteX10" fmla="*/ 69776 w 70426"/>
                    <a:gd name="connsiteY10" fmla="*/ 64584 h 95558"/>
                    <a:gd name="connsiteX11" fmla="*/ 67464 w 70426"/>
                    <a:gd name="connsiteY11" fmla="*/ 36865 h 95558"/>
                    <a:gd name="connsiteX12" fmla="*/ 56445 w 70426"/>
                    <a:gd name="connsiteY12" fmla="*/ 29215 h 95558"/>
                    <a:gd name="connsiteX13" fmla="*/ 33632 w 70426"/>
                    <a:gd name="connsiteY13" fmla="*/ 9765 h 95558"/>
                    <a:gd name="connsiteX14" fmla="*/ 47148 w 70426"/>
                    <a:gd name="connsiteY14" fmla="*/ 28413 h 95558"/>
                    <a:gd name="connsiteX15" fmla="*/ 46517 w 70426"/>
                    <a:gd name="connsiteY15" fmla="*/ 28406 h 95558"/>
                    <a:gd name="connsiteX16" fmla="*/ 30421 w 70426"/>
                    <a:gd name="connsiteY16" fmla="*/ 29078 h 95558"/>
                    <a:gd name="connsiteX17" fmla="*/ 23245 w 70426"/>
                    <a:gd name="connsiteY17" fmla="*/ 29016 h 95558"/>
                    <a:gd name="connsiteX18" fmla="*/ 33632 w 70426"/>
                    <a:gd name="connsiteY18" fmla="*/ 9765 h 955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70426" h="95558">
                      <a:moveTo>
                        <a:pt x="56445" y="29215"/>
                      </a:moveTo>
                      <a:cubicBezTo>
                        <a:pt x="57275" y="20811"/>
                        <a:pt x="56438" y="11343"/>
                        <a:pt x="50263" y="5168"/>
                      </a:cubicBezTo>
                      <a:cubicBezTo>
                        <a:pt x="45255" y="159"/>
                        <a:pt x="37831" y="-1014"/>
                        <a:pt x="31162" y="811"/>
                      </a:cubicBezTo>
                      <a:cubicBezTo>
                        <a:pt x="18408" y="4296"/>
                        <a:pt x="10003" y="17147"/>
                        <a:pt x="14195" y="28982"/>
                      </a:cubicBezTo>
                      <a:cubicBezTo>
                        <a:pt x="12247" y="28975"/>
                        <a:pt x="10305" y="28955"/>
                        <a:pt x="8357" y="28955"/>
                      </a:cubicBezTo>
                      <a:cubicBezTo>
                        <a:pt x="4624" y="28961"/>
                        <a:pt x="1461" y="32111"/>
                        <a:pt x="1455" y="35857"/>
                      </a:cubicBezTo>
                      <a:cubicBezTo>
                        <a:pt x="1420" y="52851"/>
                        <a:pt x="27" y="69805"/>
                        <a:pt x="0" y="86799"/>
                      </a:cubicBezTo>
                      <a:cubicBezTo>
                        <a:pt x="-7" y="90703"/>
                        <a:pt x="3142" y="93310"/>
                        <a:pt x="6813" y="93612"/>
                      </a:cubicBezTo>
                      <a:cubicBezTo>
                        <a:pt x="24295" y="95046"/>
                        <a:pt x="41776" y="96432"/>
                        <a:pt x="59299" y="94868"/>
                      </a:cubicBezTo>
                      <a:cubicBezTo>
                        <a:pt x="62277" y="94600"/>
                        <a:pt x="64692" y="93008"/>
                        <a:pt x="65598" y="90072"/>
                      </a:cubicBezTo>
                      <a:cubicBezTo>
                        <a:pt x="68109" y="81907"/>
                        <a:pt x="69069" y="73057"/>
                        <a:pt x="69776" y="64584"/>
                      </a:cubicBezTo>
                      <a:cubicBezTo>
                        <a:pt x="70503" y="55836"/>
                        <a:pt x="71450" y="45016"/>
                        <a:pt x="67464" y="36865"/>
                      </a:cubicBezTo>
                      <a:cubicBezTo>
                        <a:pt x="65206" y="32255"/>
                        <a:pt x="61056" y="30169"/>
                        <a:pt x="56445" y="29215"/>
                      </a:cubicBezTo>
                      <a:close/>
                      <a:moveTo>
                        <a:pt x="33632" y="9765"/>
                      </a:moveTo>
                      <a:cubicBezTo>
                        <a:pt x="45804" y="6451"/>
                        <a:pt x="47588" y="19027"/>
                        <a:pt x="47148" y="28413"/>
                      </a:cubicBezTo>
                      <a:cubicBezTo>
                        <a:pt x="46936" y="28413"/>
                        <a:pt x="46723" y="28406"/>
                        <a:pt x="46517" y="28406"/>
                      </a:cubicBezTo>
                      <a:cubicBezTo>
                        <a:pt x="41193" y="28371"/>
                        <a:pt x="35780" y="28564"/>
                        <a:pt x="30421" y="29078"/>
                      </a:cubicBezTo>
                      <a:cubicBezTo>
                        <a:pt x="28027" y="29058"/>
                        <a:pt x="25633" y="29037"/>
                        <a:pt x="23245" y="29016"/>
                      </a:cubicBezTo>
                      <a:cubicBezTo>
                        <a:pt x="20013" y="20543"/>
                        <a:pt x="24727" y="12186"/>
                        <a:pt x="33632" y="9765"/>
                      </a:cubicBezTo>
                      <a:close/>
                    </a:path>
                  </a:pathLst>
                </a:custGeom>
                <a:gradFill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</p:grp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488CC9B0-9F07-8325-17B7-A46B66B8A0BC}"/>
                  </a:ext>
                </a:extLst>
              </p:cNvPr>
              <p:cNvSpPr/>
              <p:nvPr/>
            </p:nvSpPr>
            <p:spPr>
              <a:xfrm>
                <a:off x="2522338" y="2847552"/>
                <a:ext cx="11617" cy="11212"/>
              </a:xfrm>
              <a:custGeom>
                <a:avLst/>
                <a:gdLst>
                  <a:gd name="connsiteX0" fmla="*/ 11512 w 11617"/>
                  <a:gd name="connsiteY0" fmla="*/ 4845 h 11212"/>
                  <a:gd name="connsiteX1" fmla="*/ 2023 w 11617"/>
                  <a:gd name="connsiteY1" fmla="*/ 1621 h 11212"/>
                  <a:gd name="connsiteX2" fmla="*/ 2572 w 11617"/>
                  <a:gd name="connsiteY2" fmla="*/ 10039 h 11212"/>
                  <a:gd name="connsiteX3" fmla="*/ 11512 w 11617"/>
                  <a:gd name="connsiteY3" fmla="*/ 4845 h 112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617" h="11212">
                    <a:moveTo>
                      <a:pt x="11512" y="4845"/>
                    </a:moveTo>
                    <a:cubicBezTo>
                      <a:pt x="11210" y="365"/>
                      <a:pt x="5028" y="-1666"/>
                      <a:pt x="2023" y="1621"/>
                    </a:cubicBezTo>
                    <a:cubicBezTo>
                      <a:pt x="-529" y="3960"/>
                      <a:pt x="-1002" y="8447"/>
                      <a:pt x="2572" y="10039"/>
                    </a:cubicBezTo>
                    <a:cubicBezTo>
                      <a:pt x="6229" y="13154"/>
                      <a:pt x="12507" y="9600"/>
                      <a:pt x="11512" y="4845"/>
                    </a:cubicBezTo>
                    <a:close/>
                  </a:path>
                </a:pathLst>
              </a:custGeom>
              <a:gradFill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</a:gra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21" name="Graphic 19" descr="Browser window with solid fill">
              <a:extLst>
                <a:ext uri="{FF2B5EF4-FFF2-40B4-BE49-F238E27FC236}">
                  <a16:creationId xmlns:a16="http://schemas.microsoft.com/office/drawing/2014/main" id="{8A60BF75-D8F1-16E9-C8AF-59DFD648386C}"/>
                </a:ext>
              </a:extLst>
            </p:cNvPr>
            <p:cNvSpPr/>
            <p:nvPr/>
          </p:nvSpPr>
          <p:spPr>
            <a:xfrm>
              <a:off x="1678524" y="3923778"/>
              <a:ext cx="529309" cy="410214"/>
            </a:xfrm>
            <a:custGeom>
              <a:avLst/>
              <a:gdLst>
                <a:gd name="connsiteX0" fmla="*/ 0 w 762000"/>
                <a:gd name="connsiteY0" fmla="*/ 0 h 590550"/>
                <a:gd name="connsiteX1" fmla="*/ 0 w 762000"/>
                <a:gd name="connsiteY1" fmla="*/ 590550 h 590550"/>
                <a:gd name="connsiteX2" fmla="*/ 762000 w 762000"/>
                <a:gd name="connsiteY2" fmla="*/ 590550 h 590550"/>
                <a:gd name="connsiteX3" fmla="*/ 762000 w 762000"/>
                <a:gd name="connsiteY3" fmla="*/ 0 h 590550"/>
                <a:gd name="connsiteX4" fmla="*/ 657225 w 762000"/>
                <a:gd name="connsiteY4" fmla="*/ 57150 h 590550"/>
                <a:gd name="connsiteX5" fmla="*/ 676275 w 762000"/>
                <a:gd name="connsiteY5" fmla="*/ 76200 h 590550"/>
                <a:gd name="connsiteX6" fmla="*/ 657225 w 762000"/>
                <a:gd name="connsiteY6" fmla="*/ 95250 h 590550"/>
                <a:gd name="connsiteX7" fmla="*/ 638175 w 762000"/>
                <a:gd name="connsiteY7" fmla="*/ 76200 h 590550"/>
                <a:gd name="connsiteX8" fmla="*/ 657225 w 762000"/>
                <a:gd name="connsiteY8" fmla="*/ 57150 h 590550"/>
                <a:gd name="connsiteX9" fmla="*/ 590550 w 762000"/>
                <a:gd name="connsiteY9" fmla="*/ 57150 h 590550"/>
                <a:gd name="connsiteX10" fmla="*/ 609600 w 762000"/>
                <a:gd name="connsiteY10" fmla="*/ 76200 h 590550"/>
                <a:gd name="connsiteX11" fmla="*/ 590550 w 762000"/>
                <a:gd name="connsiteY11" fmla="*/ 95250 h 590550"/>
                <a:gd name="connsiteX12" fmla="*/ 571500 w 762000"/>
                <a:gd name="connsiteY12" fmla="*/ 76200 h 590550"/>
                <a:gd name="connsiteX13" fmla="*/ 590550 w 762000"/>
                <a:gd name="connsiteY13" fmla="*/ 57150 h 590550"/>
                <a:gd name="connsiteX14" fmla="*/ 523875 w 762000"/>
                <a:gd name="connsiteY14" fmla="*/ 57150 h 590550"/>
                <a:gd name="connsiteX15" fmla="*/ 542925 w 762000"/>
                <a:gd name="connsiteY15" fmla="*/ 76200 h 590550"/>
                <a:gd name="connsiteX16" fmla="*/ 523875 w 762000"/>
                <a:gd name="connsiteY16" fmla="*/ 95250 h 590550"/>
                <a:gd name="connsiteX17" fmla="*/ 504825 w 762000"/>
                <a:gd name="connsiteY17" fmla="*/ 76200 h 590550"/>
                <a:gd name="connsiteX18" fmla="*/ 523875 w 762000"/>
                <a:gd name="connsiteY18" fmla="*/ 57150 h 590550"/>
                <a:gd name="connsiteX19" fmla="*/ 704850 w 762000"/>
                <a:gd name="connsiteY19" fmla="*/ 533400 h 590550"/>
                <a:gd name="connsiteX20" fmla="*/ 57150 w 762000"/>
                <a:gd name="connsiteY20" fmla="*/ 533400 h 590550"/>
                <a:gd name="connsiteX21" fmla="*/ 57150 w 762000"/>
                <a:gd name="connsiteY21" fmla="*/ 152400 h 590550"/>
                <a:gd name="connsiteX22" fmla="*/ 704850 w 762000"/>
                <a:gd name="connsiteY22" fmla="*/ 152400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62000" h="590550">
                  <a:moveTo>
                    <a:pt x="0" y="0"/>
                  </a:moveTo>
                  <a:lnTo>
                    <a:pt x="0" y="590550"/>
                  </a:lnTo>
                  <a:lnTo>
                    <a:pt x="762000" y="590550"/>
                  </a:lnTo>
                  <a:lnTo>
                    <a:pt x="762000" y="0"/>
                  </a:lnTo>
                  <a:close/>
                  <a:moveTo>
                    <a:pt x="657225" y="57150"/>
                  </a:moveTo>
                  <a:cubicBezTo>
                    <a:pt x="667746" y="57150"/>
                    <a:pt x="676275" y="65679"/>
                    <a:pt x="676275" y="76200"/>
                  </a:cubicBezTo>
                  <a:cubicBezTo>
                    <a:pt x="676275" y="86721"/>
                    <a:pt x="667746" y="95250"/>
                    <a:pt x="657225" y="95250"/>
                  </a:cubicBezTo>
                  <a:cubicBezTo>
                    <a:pt x="646704" y="95250"/>
                    <a:pt x="638175" y="86721"/>
                    <a:pt x="638175" y="76200"/>
                  </a:cubicBezTo>
                  <a:cubicBezTo>
                    <a:pt x="638175" y="65679"/>
                    <a:pt x="646704" y="57150"/>
                    <a:pt x="657225" y="57150"/>
                  </a:cubicBezTo>
                  <a:close/>
                  <a:moveTo>
                    <a:pt x="590550" y="57150"/>
                  </a:moveTo>
                  <a:cubicBezTo>
                    <a:pt x="601071" y="57150"/>
                    <a:pt x="609600" y="65679"/>
                    <a:pt x="609600" y="76200"/>
                  </a:cubicBezTo>
                  <a:cubicBezTo>
                    <a:pt x="609600" y="86721"/>
                    <a:pt x="601071" y="95250"/>
                    <a:pt x="590550" y="95250"/>
                  </a:cubicBezTo>
                  <a:cubicBezTo>
                    <a:pt x="580029" y="95250"/>
                    <a:pt x="571500" y="86721"/>
                    <a:pt x="571500" y="76200"/>
                  </a:cubicBezTo>
                  <a:cubicBezTo>
                    <a:pt x="571500" y="65679"/>
                    <a:pt x="580029" y="57150"/>
                    <a:pt x="590550" y="57150"/>
                  </a:cubicBezTo>
                  <a:close/>
                  <a:moveTo>
                    <a:pt x="523875" y="57150"/>
                  </a:moveTo>
                  <a:cubicBezTo>
                    <a:pt x="534396" y="57150"/>
                    <a:pt x="542925" y="65679"/>
                    <a:pt x="542925" y="76200"/>
                  </a:cubicBezTo>
                  <a:cubicBezTo>
                    <a:pt x="542925" y="86721"/>
                    <a:pt x="534396" y="95250"/>
                    <a:pt x="523875" y="95250"/>
                  </a:cubicBezTo>
                  <a:cubicBezTo>
                    <a:pt x="513354" y="95250"/>
                    <a:pt x="504825" y="86721"/>
                    <a:pt x="504825" y="76200"/>
                  </a:cubicBezTo>
                  <a:cubicBezTo>
                    <a:pt x="504825" y="65679"/>
                    <a:pt x="513354" y="57150"/>
                    <a:pt x="523875" y="57150"/>
                  </a:cubicBezTo>
                  <a:close/>
                  <a:moveTo>
                    <a:pt x="704850" y="533400"/>
                  </a:moveTo>
                  <a:lnTo>
                    <a:pt x="57150" y="533400"/>
                  </a:lnTo>
                  <a:lnTo>
                    <a:pt x="57150" y="152400"/>
                  </a:lnTo>
                  <a:lnTo>
                    <a:pt x="704850" y="152400"/>
                  </a:lnTo>
                  <a:close/>
                </a:path>
              </a:pathLst>
            </a:custGeom>
            <a:gradFill>
              <a:gsLst>
                <a:gs pos="21000">
                  <a:srgbClr val="3604DB"/>
                </a:gs>
                <a:gs pos="100000">
                  <a:srgbClr val="B735C4"/>
                </a:gs>
              </a:gsLst>
              <a:lin ang="0" scaled="1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CE0C429-2D6E-0D46-602F-EB58153B8D35}"/>
                </a:ext>
              </a:extLst>
            </p:cNvPr>
            <p:cNvSpPr txBox="1"/>
            <p:nvPr/>
          </p:nvSpPr>
          <p:spPr>
            <a:xfrm>
              <a:off x="1482449" y="2052276"/>
              <a:ext cx="95891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solidFill>
                    <a:srgbClr val="B735C4"/>
                  </a:solidFill>
                  <a:latin typeface="Arial Nova" panose="020F0502020204030204" pitchFamily="34" charset="0"/>
                </a:rPr>
                <a:t>Mobile App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83A71F0-99F2-2454-C16D-47344835945C}"/>
                </a:ext>
              </a:extLst>
            </p:cNvPr>
            <p:cNvSpPr txBox="1"/>
            <p:nvPr/>
          </p:nvSpPr>
          <p:spPr>
            <a:xfrm>
              <a:off x="1587702" y="3657301"/>
              <a:ext cx="74841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solidFill>
                    <a:srgbClr val="B735C4"/>
                  </a:solidFill>
                  <a:latin typeface="Arial Nova" panose="020F0502020204030204" pitchFamily="34" charset="0"/>
                </a:rPr>
                <a:t>Browser</a:t>
              </a:r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5EDB153D-D409-233C-135E-D82D311249AE}"/>
                </a:ext>
              </a:extLst>
            </p:cNvPr>
            <p:cNvSpPr/>
            <p:nvPr/>
          </p:nvSpPr>
          <p:spPr>
            <a:xfrm>
              <a:off x="853213" y="667983"/>
              <a:ext cx="2197495" cy="400761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21000">
                  <a:srgbClr val="3604DB"/>
                </a:gs>
                <a:gs pos="100000">
                  <a:srgbClr val="B735C4"/>
                </a:gs>
              </a:gsLst>
              <a:lin ang="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dirty="0">
                  <a:latin typeface="Aptos Display" panose="020B0004020202020204" pitchFamily="34" charset="0"/>
                </a:rPr>
                <a:t>Modular Monolith</a:t>
              </a:r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CF9B5C3E-C76B-C417-7844-65BA5F69D940}"/>
                </a:ext>
              </a:extLst>
            </p:cNvPr>
            <p:cNvSpPr/>
            <p:nvPr/>
          </p:nvSpPr>
          <p:spPr>
            <a:xfrm>
              <a:off x="3329907" y="687706"/>
              <a:ext cx="7956831" cy="6034741"/>
            </a:xfrm>
            <a:prstGeom prst="roundRect">
              <a:avLst>
                <a:gd name="adj" fmla="val 2201"/>
              </a:avLst>
            </a:prstGeom>
            <a:noFill/>
            <a:ln w="25400">
              <a:solidFill>
                <a:srgbClr val="B735C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tIns="0" rtlCol="0" anchor="t" anchorCtr="0"/>
            <a:lstStyle/>
            <a:p>
              <a:pPr algn="ctr"/>
              <a:endParaRPr lang="en-GB" sz="1600" dirty="0">
                <a:solidFill>
                  <a:srgbClr val="3A20A0"/>
                </a:solidFill>
                <a:latin typeface="Arial Nova" panose="020F0502020204030204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CA8481E-7A78-7CE4-5F48-62F7859E70AD}"/>
                </a:ext>
              </a:extLst>
            </p:cNvPr>
            <p:cNvSpPr txBox="1"/>
            <p:nvPr/>
          </p:nvSpPr>
          <p:spPr>
            <a:xfrm>
              <a:off x="6381452" y="536028"/>
              <a:ext cx="1136850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400" dirty="0">
                  <a:solidFill>
                    <a:srgbClr val="3A20A0"/>
                  </a:solidFill>
                  <a:latin typeface="Arial Nova" panose="020F0502020204030204" pitchFamily="34" charset="0"/>
                </a:rPr>
                <a:t>App hosting</a:t>
              </a:r>
            </a:p>
          </p:txBody>
        </p:sp>
        <p:sp>
          <p:nvSpPr>
            <p:cNvPr id="84" name="Rectangle: Rounded Corners 83">
              <a:extLst>
                <a:ext uri="{FF2B5EF4-FFF2-40B4-BE49-F238E27FC236}">
                  <a16:creationId xmlns:a16="http://schemas.microsoft.com/office/drawing/2014/main" id="{2B4A7B8D-D1CF-B84D-F804-72BBC74B3750}"/>
                </a:ext>
              </a:extLst>
            </p:cNvPr>
            <p:cNvSpPr/>
            <p:nvPr/>
          </p:nvSpPr>
          <p:spPr>
            <a:xfrm>
              <a:off x="6745465" y="5345040"/>
              <a:ext cx="2988745" cy="853200"/>
            </a:xfrm>
            <a:prstGeom prst="roundRect">
              <a:avLst>
                <a:gd name="adj" fmla="val 3905"/>
              </a:avLst>
            </a:prstGeom>
            <a:solidFill>
              <a:srgbClr val="F4F3F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GB" sz="1200" dirty="0">
                  <a:solidFill>
                    <a:srgbClr val="B735C4"/>
                  </a:solidFill>
                </a:rPr>
                <a:t>Data</a:t>
              </a:r>
            </a:p>
          </p:txBody>
        </p:sp>
        <p:cxnSp>
          <p:nvCxnSpPr>
            <p:cNvPr id="155" name="Straight Arrow Connector 154">
              <a:extLst>
                <a:ext uri="{FF2B5EF4-FFF2-40B4-BE49-F238E27FC236}">
                  <a16:creationId xmlns:a16="http://schemas.microsoft.com/office/drawing/2014/main" id="{E3A0496F-A8FC-EA6D-EA64-D6607F363FAA}"/>
                </a:ext>
              </a:extLst>
            </p:cNvPr>
            <p:cNvCxnSpPr>
              <a:cxnSpLocks/>
              <a:endCxn id="51" idx="1"/>
            </p:cNvCxnSpPr>
            <p:nvPr/>
          </p:nvCxnSpPr>
          <p:spPr>
            <a:xfrm flipV="1">
              <a:off x="2192028" y="4171638"/>
              <a:ext cx="1967661" cy="3327"/>
            </a:xfrm>
            <a:prstGeom prst="straightConnector1">
              <a:avLst/>
            </a:prstGeom>
            <a:ln>
              <a:solidFill>
                <a:srgbClr val="B735C4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Arrow Connector 156">
              <a:extLst>
                <a:ext uri="{FF2B5EF4-FFF2-40B4-BE49-F238E27FC236}">
                  <a16:creationId xmlns:a16="http://schemas.microsoft.com/office/drawing/2014/main" id="{EA6FE143-9B3E-5B35-5393-18BEC82D76DD}"/>
                </a:ext>
              </a:extLst>
            </p:cNvPr>
            <p:cNvCxnSpPr>
              <a:cxnSpLocks/>
              <a:endCxn id="50" idx="1"/>
            </p:cNvCxnSpPr>
            <p:nvPr/>
          </p:nvCxnSpPr>
          <p:spPr>
            <a:xfrm flipV="1">
              <a:off x="2110217" y="2680811"/>
              <a:ext cx="2049472" cy="5551"/>
            </a:xfrm>
            <a:prstGeom prst="straightConnector1">
              <a:avLst/>
            </a:prstGeom>
            <a:ln>
              <a:solidFill>
                <a:srgbClr val="B735C4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ctangle: Rounded Corners 49">
              <a:extLst>
                <a:ext uri="{FF2B5EF4-FFF2-40B4-BE49-F238E27FC236}">
                  <a16:creationId xmlns:a16="http://schemas.microsoft.com/office/drawing/2014/main" id="{D5B41FD5-6A93-373E-ABB3-B9B011965419}"/>
                </a:ext>
              </a:extLst>
            </p:cNvPr>
            <p:cNvSpPr/>
            <p:nvPr/>
          </p:nvSpPr>
          <p:spPr>
            <a:xfrm>
              <a:off x="4159689" y="2426558"/>
              <a:ext cx="1315017" cy="508505"/>
            </a:xfrm>
            <a:prstGeom prst="roundRect">
              <a:avLst>
                <a:gd name="adj" fmla="val 20892"/>
              </a:avLst>
            </a:prstGeom>
            <a:noFill/>
            <a:ln w="19050">
              <a:solidFill>
                <a:srgbClr val="B735C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r>
                <a:rPr lang="en-GB" sz="1200" dirty="0">
                  <a:solidFill>
                    <a:srgbClr val="3A20A0"/>
                  </a:solidFill>
                  <a:latin typeface="Arial Nova" panose="020F0502020204030204" pitchFamily="34" charset="0"/>
                </a:rPr>
                <a:t>Mobile API</a:t>
              </a:r>
            </a:p>
          </p:txBody>
        </p:sp>
        <p:sp>
          <p:nvSpPr>
            <p:cNvPr id="51" name="Rectangle: Rounded Corners 50">
              <a:extLst>
                <a:ext uri="{FF2B5EF4-FFF2-40B4-BE49-F238E27FC236}">
                  <a16:creationId xmlns:a16="http://schemas.microsoft.com/office/drawing/2014/main" id="{4CFFB604-222A-D3CD-81CF-D722068D6A06}"/>
                </a:ext>
              </a:extLst>
            </p:cNvPr>
            <p:cNvSpPr/>
            <p:nvPr/>
          </p:nvSpPr>
          <p:spPr>
            <a:xfrm>
              <a:off x="4159689" y="3917838"/>
              <a:ext cx="1315017" cy="507600"/>
            </a:xfrm>
            <a:prstGeom prst="roundRect">
              <a:avLst>
                <a:gd name="adj" fmla="val 20892"/>
              </a:avLst>
            </a:prstGeom>
            <a:noFill/>
            <a:ln w="19050">
              <a:solidFill>
                <a:srgbClr val="B735C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r>
                <a:rPr lang="en-GB" sz="1200" dirty="0">
                  <a:solidFill>
                    <a:srgbClr val="3A20A0"/>
                  </a:solidFill>
                  <a:latin typeface="Arial Nova" panose="020F0502020204030204" pitchFamily="34" charset="0"/>
                </a:rPr>
                <a:t>Web App</a:t>
              </a:r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6F285D35-B06D-9B9E-C256-8724A66E20F6}"/>
                </a:ext>
              </a:extLst>
            </p:cNvPr>
            <p:cNvSpPr/>
            <p:nvPr/>
          </p:nvSpPr>
          <p:spPr>
            <a:xfrm>
              <a:off x="6288189" y="1117100"/>
              <a:ext cx="3972889" cy="5486400"/>
            </a:xfrm>
            <a:prstGeom prst="roundRect">
              <a:avLst>
                <a:gd name="adj" fmla="val 2948"/>
              </a:avLst>
            </a:prstGeom>
            <a:noFill/>
            <a:ln>
              <a:solidFill>
                <a:srgbClr val="391E9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C13D8A19-94B0-CEFE-46DF-FB5F1AD36BB1}"/>
                </a:ext>
              </a:extLst>
            </p:cNvPr>
            <p:cNvSpPr txBox="1"/>
            <p:nvPr/>
          </p:nvSpPr>
          <p:spPr>
            <a:xfrm>
              <a:off x="7902027" y="934779"/>
              <a:ext cx="510076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400" dirty="0">
                  <a:solidFill>
                    <a:srgbClr val="3A20A0"/>
                  </a:solidFill>
                  <a:latin typeface="Arial Nova" panose="020F0502020204030204" pitchFamily="34" charset="0"/>
                </a:rPr>
                <a:t>App</a:t>
              </a:r>
            </a:p>
          </p:txBody>
        </p: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701B78BE-C3E2-4023-31C2-20A46FB92060}"/>
                </a:ext>
              </a:extLst>
            </p:cNvPr>
            <p:cNvCxnSpPr>
              <a:cxnSpLocks/>
              <a:stCxn id="50" idx="3"/>
            </p:cNvCxnSpPr>
            <p:nvPr/>
          </p:nvCxnSpPr>
          <p:spPr>
            <a:xfrm>
              <a:off x="5474706" y="2680811"/>
              <a:ext cx="813483" cy="0"/>
            </a:xfrm>
            <a:prstGeom prst="straightConnector1">
              <a:avLst/>
            </a:prstGeom>
            <a:ln>
              <a:solidFill>
                <a:srgbClr val="B735C4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C07E8B0C-772D-0DD8-695C-A435C2AD1A58}"/>
                </a:ext>
              </a:extLst>
            </p:cNvPr>
            <p:cNvCxnSpPr>
              <a:cxnSpLocks/>
              <a:stCxn id="51" idx="3"/>
            </p:cNvCxnSpPr>
            <p:nvPr/>
          </p:nvCxnSpPr>
          <p:spPr>
            <a:xfrm>
              <a:off x="5474706" y="4171638"/>
              <a:ext cx="813483" cy="0"/>
            </a:xfrm>
            <a:prstGeom prst="straightConnector1">
              <a:avLst/>
            </a:prstGeom>
            <a:ln>
              <a:solidFill>
                <a:srgbClr val="B735C4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987997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8A73AE76-C6C0-16F2-E9A3-55931E923570}"/>
              </a:ext>
            </a:extLst>
          </p:cNvPr>
          <p:cNvGrpSpPr/>
          <p:nvPr/>
        </p:nvGrpSpPr>
        <p:grpSpPr>
          <a:xfrm>
            <a:off x="1098550" y="536028"/>
            <a:ext cx="10826750" cy="6186419"/>
            <a:chOff x="1098550" y="536028"/>
            <a:chExt cx="10826750" cy="6186419"/>
          </a:xfrm>
        </p:grpSpPr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id="{3ACA96D1-5198-59AB-DF3C-F6A0D0E119A8}"/>
                </a:ext>
              </a:extLst>
            </p:cNvPr>
            <p:cNvSpPr/>
            <p:nvPr/>
          </p:nvSpPr>
          <p:spPr>
            <a:xfrm>
              <a:off x="3714388" y="2155729"/>
              <a:ext cx="1664990" cy="1015487"/>
            </a:xfrm>
            <a:prstGeom prst="roundRect">
              <a:avLst>
                <a:gd name="adj" fmla="val 3905"/>
              </a:avLst>
            </a:prstGeom>
            <a:solidFill>
              <a:srgbClr val="F4F3F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id="{98ED5BFC-47EB-C65D-53B8-FAFE26BD0076}"/>
                </a:ext>
              </a:extLst>
            </p:cNvPr>
            <p:cNvSpPr/>
            <p:nvPr/>
          </p:nvSpPr>
          <p:spPr>
            <a:xfrm>
              <a:off x="3714388" y="3673436"/>
              <a:ext cx="1664990" cy="1015487"/>
            </a:xfrm>
            <a:prstGeom prst="roundRect">
              <a:avLst>
                <a:gd name="adj" fmla="val 3905"/>
              </a:avLst>
            </a:prstGeom>
            <a:solidFill>
              <a:srgbClr val="F4F3F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5B5A107A-BD5D-3430-B097-57B49E8EADC5}"/>
                </a:ext>
              </a:extLst>
            </p:cNvPr>
            <p:cNvSpPr/>
            <p:nvPr/>
          </p:nvSpPr>
          <p:spPr>
            <a:xfrm>
              <a:off x="6231115" y="2366758"/>
              <a:ext cx="2988745" cy="853200"/>
            </a:xfrm>
            <a:prstGeom prst="roundRect">
              <a:avLst>
                <a:gd name="adj" fmla="val 3905"/>
              </a:avLst>
            </a:prstGeom>
            <a:solidFill>
              <a:srgbClr val="F4F3F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GB" sz="1200" dirty="0">
                  <a:solidFill>
                    <a:srgbClr val="B735C4"/>
                  </a:solidFill>
                </a:rPr>
                <a:t>Order</a:t>
              </a:r>
            </a:p>
          </p:txBody>
        </p:sp>
        <p:sp>
          <p:nvSpPr>
            <p:cNvPr id="55" name="Rectangle: Rounded Corners 54">
              <a:extLst>
                <a:ext uri="{FF2B5EF4-FFF2-40B4-BE49-F238E27FC236}">
                  <a16:creationId xmlns:a16="http://schemas.microsoft.com/office/drawing/2014/main" id="{92B01158-26D2-A5FB-3871-C6031CFA6FD6}"/>
                </a:ext>
              </a:extLst>
            </p:cNvPr>
            <p:cNvSpPr/>
            <p:nvPr/>
          </p:nvSpPr>
          <p:spPr>
            <a:xfrm>
              <a:off x="6231115" y="3366025"/>
              <a:ext cx="2988745" cy="833683"/>
            </a:xfrm>
            <a:prstGeom prst="roundRect">
              <a:avLst>
                <a:gd name="adj" fmla="val 3905"/>
              </a:avLst>
            </a:prstGeom>
            <a:solidFill>
              <a:srgbClr val="F4F3F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GB" sz="1200" dirty="0">
                  <a:solidFill>
                    <a:srgbClr val="B735C4"/>
                  </a:solidFill>
                </a:rPr>
                <a:t>Payment</a:t>
              </a:r>
            </a:p>
          </p:txBody>
        </p:sp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AD34355F-007C-3538-4D7C-5823112ACD8B}"/>
                </a:ext>
              </a:extLst>
            </p:cNvPr>
            <p:cNvSpPr/>
            <p:nvPr/>
          </p:nvSpPr>
          <p:spPr>
            <a:xfrm>
              <a:off x="6231115" y="4345775"/>
              <a:ext cx="2988745" cy="853200"/>
            </a:xfrm>
            <a:prstGeom prst="roundRect">
              <a:avLst>
                <a:gd name="adj" fmla="val 3905"/>
              </a:avLst>
            </a:prstGeom>
            <a:solidFill>
              <a:srgbClr val="F4F3F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GB" sz="1200" dirty="0">
                  <a:solidFill>
                    <a:srgbClr val="B735C4"/>
                  </a:solidFill>
                </a:rPr>
                <a:t>Identity</a:t>
              </a:r>
            </a:p>
          </p:txBody>
        </p:sp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3E522578-EE82-F2A0-1215-614AA0E52682}"/>
                </a:ext>
              </a:extLst>
            </p:cNvPr>
            <p:cNvSpPr/>
            <p:nvPr/>
          </p:nvSpPr>
          <p:spPr>
            <a:xfrm>
              <a:off x="6231115" y="1368012"/>
              <a:ext cx="2988745" cy="852679"/>
            </a:xfrm>
            <a:prstGeom prst="roundRect">
              <a:avLst>
                <a:gd name="adj" fmla="val 3905"/>
              </a:avLst>
            </a:prstGeom>
            <a:solidFill>
              <a:srgbClr val="F4F3F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GB" sz="1200" dirty="0">
                  <a:solidFill>
                    <a:srgbClr val="B735C4"/>
                  </a:solidFill>
                </a:rPr>
                <a:t>Customer</a:t>
              </a:r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CAC66126-2265-384D-461E-171DFAC5C5F6}"/>
                </a:ext>
              </a:extLst>
            </p:cNvPr>
            <p:cNvSpPr/>
            <p:nvPr/>
          </p:nvSpPr>
          <p:spPr>
            <a:xfrm>
              <a:off x="1406820" y="3520114"/>
              <a:ext cx="1030571" cy="1140035"/>
            </a:xfrm>
            <a:prstGeom prst="roundRect">
              <a:avLst>
                <a:gd name="adj" fmla="val 3905"/>
              </a:avLst>
            </a:prstGeom>
            <a:solidFill>
              <a:srgbClr val="F4F3F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27FA35DB-AE55-182F-5F86-2C2606FCE3C7}"/>
                </a:ext>
              </a:extLst>
            </p:cNvPr>
            <p:cNvSpPr/>
            <p:nvPr/>
          </p:nvSpPr>
          <p:spPr>
            <a:xfrm>
              <a:off x="1406820" y="2052276"/>
              <a:ext cx="1030571" cy="1140035"/>
            </a:xfrm>
            <a:prstGeom prst="roundRect">
              <a:avLst>
                <a:gd name="adj" fmla="val 3905"/>
              </a:avLst>
            </a:prstGeom>
            <a:solidFill>
              <a:srgbClr val="F4F3F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93FCD61A-B3BA-7014-4FD0-17F3A1F958AE}"/>
                </a:ext>
              </a:extLst>
            </p:cNvPr>
            <p:cNvSpPr/>
            <p:nvPr/>
          </p:nvSpPr>
          <p:spPr>
            <a:xfrm>
              <a:off x="1098550" y="1709256"/>
              <a:ext cx="1692808" cy="3285601"/>
            </a:xfrm>
            <a:prstGeom prst="roundRect">
              <a:avLst>
                <a:gd name="adj" fmla="val 7511"/>
              </a:avLst>
            </a:prstGeom>
            <a:noFill/>
            <a:ln w="25400">
              <a:solidFill>
                <a:srgbClr val="B735C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tIns="0" rtlCol="0" anchor="t" anchorCtr="0"/>
            <a:lstStyle/>
            <a:p>
              <a:pPr algn="ctr"/>
              <a:endParaRPr lang="en-GB" sz="1600" dirty="0">
                <a:solidFill>
                  <a:srgbClr val="3A20A0"/>
                </a:solidFill>
                <a:latin typeface="Arial Nova" panose="020F0502020204030204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90CBAFA-B9F8-6F3B-334B-8228FB7F0364}"/>
                </a:ext>
              </a:extLst>
            </p:cNvPr>
            <p:cNvSpPr txBox="1"/>
            <p:nvPr/>
          </p:nvSpPr>
          <p:spPr>
            <a:xfrm>
              <a:off x="1398258" y="1555367"/>
              <a:ext cx="1127300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dirty="0">
                  <a:solidFill>
                    <a:srgbClr val="3A20A0"/>
                  </a:solidFill>
                  <a:latin typeface="Arial Nova" panose="020F0502020204030204" pitchFamily="34" charset="0"/>
                </a:rPr>
                <a:t>Client Apps</a:t>
              </a:r>
            </a:p>
          </p:txBody>
        </p:sp>
        <p:grpSp>
          <p:nvGrpSpPr>
            <p:cNvPr id="12" name="Graphic 8" descr="A smartphone">
              <a:extLst>
                <a:ext uri="{FF2B5EF4-FFF2-40B4-BE49-F238E27FC236}">
                  <a16:creationId xmlns:a16="http://schemas.microsoft.com/office/drawing/2014/main" id="{736E4B41-5FDD-277E-4D33-85D24FCAC194}"/>
                </a:ext>
              </a:extLst>
            </p:cNvPr>
            <p:cNvGrpSpPr/>
            <p:nvPr/>
          </p:nvGrpSpPr>
          <p:grpSpPr>
            <a:xfrm>
              <a:off x="1794299" y="2346234"/>
              <a:ext cx="315918" cy="632671"/>
              <a:chOff x="2189080" y="2808199"/>
              <a:chExt cx="503683" cy="1008697"/>
            </a:xfr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2FCDB703-12FC-D7C4-7E1B-B0DE3DAF6439}"/>
                  </a:ext>
                </a:extLst>
              </p:cNvPr>
              <p:cNvSpPr/>
              <p:nvPr/>
            </p:nvSpPr>
            <p:spPr>
              <a:xfrm>
                <a:off x="2189080" y="2808199"/>
                <a:ext cx="503683" cy="1008697"/>
              </a:xfrm>
              <a:custGeom>
                <a:avLst/>
                <a:gdLst>
                  <a:gd name="connsiteX0" fmla="*/ 441152 w 503683"/>
                  <a:gd name="connsiteY0" fmla="*/ 0 h 1008697"/>
                  <a:gd name="connsiteX1" fmla="*/ 62531 w 503683"/>
                  <a:gd name="connsiteY1" fmla="*/ 0 h 1008697"/>
                  <a:gd name="connsiteX2" fmla="*/ 0 w 503683"/>
                  <a:gd name="connsiteY2" fmla="*/ 62531 h 1008697"/>
                  <a:gd name="connsiteX3" fmla="*/ 0 w 503683"/>
                  <a:gd name="connsiteY3" fmla="*/ 946167 h 1008697"/>
                  <a:gd name="connsiteX4" fmla="*/ 62531 w 503683"/>
                  <a:gd name="connsiteY4" fmla="*/ 1008698 h 1008697"/>
                  <a:gd name="connsiteX5" fmla="*/ 441152 w 503683"/>
                  <a:gd name="connsiteY5" fmla="*/ 1008698 h 1008697"/>
                  <a:gd name="connsiteX6" fmla="*/ 503683 w 503683"/>
                  <a:gd name="connsiteY6" fmla="*/ 946167 h 1008697"/>
                  <a:gd name="connsiteX7" fmla="*/ 503683 w 503683"/>
                  <a:gd name="connsiteY7" fmla="*/ 62531 h 1008697"/>
                  <a:gd name="connsiteX8" fmla="*/ 441152 w 503683"/>
                  <a:gd name="connsiteY8" fmla="*/ 0 h 1008697"/>
                  <a:gd name="connsiteX9" fmla="*/ 460754 w 503683"/>
                  <a:gd name="connsiteY9" fmla="*/ 907540 h 1008697"/>
                  <a:gd name="connsiteX10" fmla="*/ 398223 w 503683"/>
                  <a:gd name="connsiteY10" fmla="*/ 970071 h 1008697"/>
                  <a:gd name="connsiteX11" fmla="*/ 105460 w 503683"/>
                  <a:gd name="connsiteY11" fmla="*/ 970071 h 1008697"/>
                  <a:gd name="connsiteX12" fmla="*/ 42929 w 503683"/>
                  <a:gd name="connsiteY12" fmla="*/ 907540 h 1008697"/>
                  <a:gd name="connsiteX13" fmla="*/ 42929 w 503683"/>
                  <a:gd name="connsiteY13" fmla="*/ 101151 h 1008697"/>
                  <a:gd name="connsiteX14" fmla="*/ 105460 w 503683"/>
                  <a:gd name="connsiteY14" fmla="*/ 38620 h 1008697"/>
                  <a:gd name="connsiteX15" fmla="*/ 128691 w 503683"/>
                  <a:gd name="connsiteY15" fmla="*/ 38620 h 1008697"/>
                  <a:gd name="connsiteX16" fmla="*/ 169685 w 503683"/>
                  <a:gd name="connsiteY16" fmla="*/ 78119 h 1008697"/>
                  <a:gd name="connsiteX17" fmla="*/ 331494 w 503683"/>
                  <a:gd name="connsiteY17" fmla="*/ 78119 h 1008697"/>
                  <a:gd name="connsiteX18" fmla="*/ 372488 w 503683"/>
                  <a:gd name="connsiteY18" fmla="*/ 38620 h 1008697"/>
                  <a:gd name="connsiteX19" fmla="*/ 398210 w 503683"/>
                  <a:gd name="connsiteY19" fmla="*/ 38620 h 1008697"/>
                  <a:gd name="connsiteX20" fmla="*/ 460740 w 503683"/>
                  <a:gd name="connsiteY20" fmla="*/ 101151 h 1008697"/>
                  <a:gd name="connsiteX21" fmla="*/ 460740 w 503683"/>
                  <a:gd name="connsiteY21" fmla="*/ 907540 h 10086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03683" h="1008697">
                    <a:moveTo>
                      <a:pt x="441152" y="0"/>
                    </a:moveTo>
                    <a:lnTo>
                      <a:pt x="62531" y="0"/>
                    </a:lnTo>
                    <a:cubicBezTo>
                      <a:pt x="28000" y="0"/>
                      <a:pt x="0" y="27993"/>
                      <a:pt x="0" y="62531"/>
                    </a:cubicBezTo>
                    <a:lnTo>
                      <a:pt x="0" y="946167"/>
                    </a:lnTo>
                    <a:cubicBezTo>
                      <a:pt x="0" y="980698"/>
                      <a:pt x="27993" y="1008698"/>
                      <a:pt x="62531" y="1008698"/>
                    </a:cubicBezTo>
                    <a:lnTo>
                      <a:pt x="441152" y="1008698"/>
                    </a:lnTo>
                    <a:cubicBezTo>
                      <a:pt x="475684" y="1008698"/>
                      <a:pt x="503683" y="980705"/>
                      <a:pt x="503683" y="946167"/>
                    </a:cubicBezTo>
                    <a:lnTo>
                      <a:pt x="503683" y="62531"/>
                    </a:lnTo>
                    <a:cubicBezTo>
                      <a:pt x="503683" y="27993"/>
                      <a:pt x="475684" y="0"/>
                      <a:pt x="441152" y="0"/>
                    </a:cubicBezTo>
                    <a:close/>
                    <a:moveTo>
                      <a:pt x="460754" y="907540"/>
                    </a:moveTo>
                    <a:cubicBezTo>
                      <a:pt x="460754" y="942071"/>
                      <a:pt x="432761" y="970071"/>
                      <a:pt x="398223" y="970071"/>
                    </a:cubicBezTo>
                    <a:lnTo>
                      <a:pt x="105460" y="970071"/>
                    </a:lnTo>
                    <a:cubicBezTo>
                      <a:pt x="70929" y="970071"/>
                      <a:pt x="42929" y="942078"/>
                      <a:pt x="42929" y="907540"/>
                    </a:cubicBezTo>
                    <a:lnTo>
                      <a:pt x="42929" y="101151"/>
                    </a:lnTo>
                    <a:cubicBezTo>
                      <a:pt x="42929" y="66620"/>
                      <a:pt x="70922" y="38620"/>
                      <a:pt x="105460" y="38620"/>
                    </a:cubicBezTo>
                    <a:lnTo>
                      <a:pt x="128691" y="38620"/>
                    </a:lnTo>
                    <a:cubicBezTo>
                      <a:pt x="129500" y="60569"/>
                      <a:pt x="147538" y="78119"/>
                      <a:pt x="169685" y="78119"/>
                    </a:cubicBezTo>
                    <a:lnTo>
                      <a:pt x="331494" y="78119"/>
                    </a:lnTo>
                    <a:cubicBezTo>
                      <a:pt x="353641" y="78119"/>
                      <a:pt x="371678" y="60569"/>
                      <a:pt x="372488" y="38620"/>
                    </a:cubicBezTo>
                    <a:lnTo>
                      <a:pt x="398210" y="38620"/>
                    </a:lnTo>
                    <a:cubicBezTo>
                      <a:pt x="432741" y="38620"/>
                      <a:pt x="460740" y="66613"/>
                      <a:pt x="460740" y="101151"/>
                    </a:cubicBezTo>
                    <a:lnTo>
                      <a:pt x="460740" y="907540"/>
                    </a:lnTo>
                    <a:close/>
                  </a:path>
                </a:pathLst>
              </a:custGeom>
              <a:gradFill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</a:gra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grpSp>
            <p:nvGrpSpPr>
              <p:cNvPr id="14" name="Graphic 8" descr="A smartphone">
                <a:extLst>
                  <a:ext uri="{FF2B5EF4-FFF2-40B4-BE49-F238E27FC236}">
                    <a16:creationId xmlns:a16="http://schemas.microsoft.com/office/drawing/2014/main" id="{0136FB76-AA92-1F27-8F23-7A614189755C}"/>
                  </a:ext>
                </a:extLst>
              </p:cNvPr>
              <p:cNvGrpSpPr/>
              <p:nvPr/>
            </p:nvGrpSpPr>
            <p:grpSpPr>
              <a:xfrm>
                <a:off x="2405235" y="3529422"/>
                <a:ext cx="70606" cy="132532"/>
                <a:chOff x="2405235" y="3529422"/>
                <a:chExt cx="70606" cy="132532"/>
              </a:xfrm>
              <a:grpFill/>
            </p:grpSpPr>
            <p:sp>
              <p:nvSpPr>
                <p:cNvPr id="15" name="Freeform: Shape 14">
                  <a:extLst>
                    <a:ext uri="{FF2B5EF4-FFF2-40B4-BE49-F238E27FC236}">
                      <a16:creationId xmlns:a16="http://schemas.microsoft.com/office/drawing/2014/main" id="{E957520D-E25C-CACA-18BE-AE3F27A46088}"/>
                    </a:ext>
                  </a:extLst>
                </p:cNvPr>
                <p:cNvSpPr/>
                <p:nvPr/>
              </p:nvSpPr>
              <p:spPr>
                <a:xfrm>
                  <a:off x="2406905" y="3642471"/>
                  <a:ext cx="19542" cy="19482"/>
                </a:xfrm>
                <a:custGeom>
                  <a:avLst/>
                  <a:gdLst>
                    <a:gd name="connsiteX0" fmla="*/ 19104 w 19542"/>
                    <a:gd name="connsiteY0" fmla="*/ 6833 h 19482"/>
                    <a:gd name="connsiteX1" fmla="*/ 484 w 19542"/>
                    <a:gd name="connsiteY1" fmla="*/ 11965 h 19482"/>
                    <a:gd name="connsiteX2" fmla="*/ 19104 w 19542"/>
                    <a:gd name="connsiteY2" fmla="*/ 6833 h 194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9542" h="19482">
                      <a:moveTo>
                        <a:pt x="19104" y="6833"/>
                      </a:moveTo>
                      <a:cubicBezTo>
                        <a:pt x="16236" y="-5215"/>
                        <a:pt x="-3297" y="41"/>
                        <a:pt x="484" y="11965"/>
                      </a:cubicBezTo>
                      <a:cubicBezTo>
                        <a:pt x="3516" y="24898"/>
                        <a:pt x="22658" y="19807"/>
                        <a:pt x="19104" y="6833"/>
                      </a:cubicBezTo>
                      <a:close/>
                    </a:path>
                  </a:pathLst>
                </a:custGeom>
                <a:gradFill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16" name="Freeform: Shape 15">
                  <a:extLst>
                    <a:ext uri="{FF2B5EF4-FFF2-40B4-BE49-F238E27FC236}">
                      <a16:creationId xmlns:a16="http://schemas.microsoft.com/office/drawing/2014/main" id="{71D99C5E-A501-FBDE-7236-170028B203A8}"/>
                    </a:ext>
                  </a:extLst>
                </p:cNvPr>
                <p:cNvSpPr/>
                <p:nvPr/>
              </p:nvSpPr>
              <p:spPr>
                <a:xfrm>
                  <a:off x="2456307" y="3642497"/>
                  <a:ext cx="19533" cy="19444"/>
                </a:xfrm>
                <a:custGeom>
                  <a:avLst/>
                  <a:gdLst>
                    <a:gd name="connsiteX0" fmla="*/ 19232 w 19533"/>
                    <a:gd name="connsiteY0" fmla="*/ 7350 h 19444"/>
                    <a:gd name="connsiteX1" fmla="*/ 481 w 19533"/>
                    <a:gd name="connsiteY1" fmla="*/ 11940 h 19444"/>
                    <a:gd name="connsiteX2" fmla="*/ 19232 w 19533"/>
                    <a:gd name="connsiteY2" fmla="*/ 7350 h 194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9533" h="19444">
                      <a:moveTo>
                        <a:pt x="19232" y="7350"/>
                      </a:moveTo>
                      <a:cubicBezTo>
                        <a:pt x="16947" y="-5219"/>
                        <a:pt x="-3355" y="-328"/>
                        <a:pt x="481" y="11940"/>
                      </a:cubicBezTo>
                      <a:cubicBezTo>
                        <a:pt x="3328" y="24550"/>
                        <a:pt x="22127" y="20077"/>
                        <a:pt x="19232" y="7350"/>
                      </a:cubicBezTo>
                      <a:close/>
                    </a:path>
                  </a:pathLst>
                </a:custGeom>
                <a:gradFill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17" name="Freeform: Shape 16">
                  <a:extLst>
                    <a:ext uri="{FF2B5EF4-FFF2-40B4-BE49-F238E27FC236}">
                      <a16:creationId xmlns:a16="http://schemas.microsoft.com/office/drawing/2014/main" id="{BB8DC25D-9D39-786D-B852-D94D0D3AA646}"/>
                    </a:ext>
                  </a:extLst>
                </p:cNvPr>
                <p:cNvSpPr/>
                <p:nvPr/>
              </p:nvSpPr>
              <p:spPr>
                <a:xfrm>
                  <a:off x="2405235" y="3529422"/>
                  <a:ext cx="70426" cy="95558"/>
                </a:xfrm>
                <a:custGeom>
                  <a:avLst/>
                  <a:gdLst>
                    <a:gd name="connsiteX0" fmla="*/ 56445 w 70426"/>
                    <a:gd name="connsiteY0" fmla="*/ 29215 h 95558"/>
                    <a:gd name="connsiteX1" fmla="*/ 50263 w 70426"/>
                    <a:gd name="connsiteY1" fmla="*/ 5168 h 95558"/>
                    <a:gd name="connsiteX2" fmla="*/ 31162 w 70426"/>
                    <a:gd name="connsiteY2" fmla="*/ 811 h 95558"/>
                    <a:gd name="connsiteX3" fmla="*/ 14195 w 70426"/>
                    <a:gd name="connsiteY3" fmla="*/ 28982 h 95558"/>
                    <a:gd name="connsiteX4" fmla="*/ 8357 w 70426"/>
                    <a:gd name="connsiteY4" fmla="*/ 28955 h 95558"/>
                    <a:gd name="connsiteX5" fmla="*/ 1455 w 70426"/>
                    <a:gd name="connsiteY5" fmla="*/ 35857 h 95558"/>
                    <a:gd name="connsiteX6" fmla="*/ 0 w 70426"/>
                    <a:gd name="connsiteY6" fmla="*/ 86799 h 95558"/>
                    <a:gd name="connsiteX7" fmla="*/ 6813 w 70426"/>
                    <a:gd name="connsiteY7" fmla="*/ 93612 h 95558"/>
                    <a:gd name="connsiteX8" fmla="*/ 59299 w 70426"/>
                    <a:gd name="connsiteY8" fmla="*/ 94868 h 95558"/>
                    <a:gd name="connsiteX9" fmla="*/ 65598 w 70426"/>
                    <a:gd name="connsiteY9" fmla="*/ 90072 h 95558"/>
                    <a:gd name="connsiteX10" fmla="*/ 69776 w 70426"/>
                    <a:gd name="connsiteY10" fmla="*/ 64584 h 95558"/>
                    <a:gd name="connsiteX11" fmla="*/ 67464 w 70426"/>
                    <a:gd name="connsiteY11" fmla="*/ 36865 h 95558"/>
                    <a:gd name="connsiteX12" fmla="*/ 56445 w 70426"/>
                    <a:gd name="connsiteY12" fmla="*/ 29215 h 95558"/>
                    <a:gd name="connsiteX13" fmla="*/ 33632 w 70426"/>
                    <a:gd name="connsiteY13" fmla="*/ 9765 h 95558"/>
                    <a:gd name="connsiteX14" fmla="*/ 47148 w 70426"/>
                    <a:gd name="connsiteY14" fmla="*/ 28413 h 95558"/>
                    <a:gd name="connsiteX15" fmla="*/ 46517 w 70426"/>
                    <a:gd name="connsiteY15" fmla="*/ 28406 h 95558"/>
                    <a:gd name="connsiteX16" fmla="*/ 30421 w 70426"/>
                    <a:gd name="connsiteY16" fmla="*/ 29078 h 95558"/>
                    <a:gd name="connsiteX17" fmla="*/ 23245 w 70426"/>
                    <a:gd name="connsiteY17" fmla="*/ 29016 h 95558"/>
                    <a:gd name="connsiteX18" fmla="*/ 33632 w 70426"/>
                    <a:gd name="connsiteY18" fmla="*/ 9765 h 955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70426" h="95558">
                      <a:moveTo>
                        <a:pt x="56445" y="29215"/>
                      </a:moveTo>
                      <a:cubicBezTo>
                        <a:pt x="57275" y="20811"/>
                        <a:pt x="56438" y="11343"/>
                        <a:pt x="50263" y="5168"/>
                      </a:cubicBezTo>
                      <a:cubicBezTo>
                        <a:pt x="45255" y="159"/>
                        <a:pt x="37831" y="-1014"/>
                        <a:pt x="31162" y="811"/>
                      </a:cubicBezTo>
                      <a:cubicBezTo>
                        <a:pt x="18408" y="4296"/>
                        <a:pt x="10003" y="17147"/>
                        <a:pt x="14195" y="28982"/>
                      </a:cubicBezTo>
                      <a:cubicBezTo>
                        <a:pt x="12247" y="28975"/>
                        <a:pt x="10305" y="28955"/>
                        <a:pt x="8357" y="28955"/>
                      </a:cubicBezTo>
                      <a:cubicBezTo>
                        <a:pt x="4624" y="28961"/>
                        <a:pt x="1461" y="32111"/>
                        <a:pt x="1455" y="35857"/>
                      </a:cubicBezTo>
                      <a:cubicBezTo>
                        <a:pt x="1420" y="52851"/>
                        <a:pt x="27" y="69805"/>
                        <a:pt x="0" y="86799"/>
                      </a:cubicBezTo>
                      <a:cubicBezTo>
                        <a:pt x="-7" y="90703"/>
                        <a:pt x="3142" y="93310"/>
                        <a:pt x="6813" y="93612"/>
                      </a:cubicBezTo>
                      <a:cubicBezTo>
                        <a:pt x="24295" y="95046"/>
                        <a:pt x="41776" y="96432"/>
                        <a:pt x="59299" y="94868"/>
                      </a:cubicBezTo>
                      <a:cubicBezTo>
                        <a:pt x="62277" y="94600"/>
                        <a:pt x="64692" y="93008"/>
                        <a:pt x="65598" y="90072"/>
                      </a:cubicBezTo>
                      <a:cubicBezTo>
                        <a:pt x="68109" y="81907"/>
                        <a:pt x="69069" y="73057"/>
                        <a:pt x="69776" y="64584"/>
                      </a:cubicBezTo>
                      <a:cubicBezTo>
                        <a:pt x="70503" y="55836"/>
                        <a:pt x="71450" y="45016"/>
                        <a:pt x="67464" y="36865"/>
                      </a:cubicBezTo>
                      <a:cubicBezTo>
                        <a:pt x="65206" y="32255"/>
                        <a:pt x="61056" y="30169"/>
                        <a:pt x="56445" y="29215"/>
                      </a:cubicBezTo>
                      <a:close/>
                      <a:moveTo>
                        <a:pt x="33632" y="9765"/>
                      </a:moveTo>
                      <a:cubicBezTo>
                        <a:pt x="45804" y="6451"/>
                        <a:pt x="47588" y="19027"/>
                        <a:pt x="47148" y="28413"/>
                      </a:cubicBezTo>
                      <a:cubicBezTo>
                        <a:pt x="46936" y="28413"/>
                        <a:pt x="46723" y="28406"/>
                        <a:pt x="46517" y="28406"/>
                      </a:cubicBezTo>
                      <a:cubicBezTo>
                        <a:pt x="41193" y="28371"/>
                        <a:pt x="35780" y="28564"/>
                        <a:pt x="30421" y="29078"/>
                      </a:cubicBezTo>
                      <a:cubicBezTo>
                        <a:pt x="28027" y="29058"/>
                        <a:pt x="25633" y="29037"/>
                        <a:pt x="23245" y="29016"/>
                      </a:cubicBezTo>
                      <a:cubicBezTo>
                        <a:pt x="20013" y="20543"/>
                        <a:pt x="24727" y="12186"/>
                        <a:pt x="33632" y="9765"/>
                      </a:cubicBezTo>
                      <a:close/>
                    </a:path>
                  </a:pathLst>
                </a:custGeom>
                <a:gradFill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</p:grp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488CC9B0-9F07-8325-17B7-A46B66B8A0BC}"/>
                  </a:ext>
                </a:extLst>
              </p:cNvPr>
              <p:cNvSpPr/>
              <p:nvPr/>
            </p:nvSpPr>
            <p:spPr>
              <a:xfrm>
                <a:off x="2522338" y="2847552"/>
                <a:ext cx="11617" cy="11212"/>
              </a:xfrm>
              <a:custGeom>
                <a:avLst/>
                <a:gdLst>
                  <a:gd name="connsiteX0" fmla="*/ 11512 w 11617"/>
                  <a:gd name="connsiteY0" fmla="*/ 4845 h 11212"/>
                  <a:gd name="connsiteX1" fmla="*/ 2023 w 11617"/>
                  <a:gd name="connsiteY1" fmla="*/ 1621 h 11212"/>
                  <a:gd name="connsiteX2" fmla="*/ 2572 w 11617"/>
                  <a:gd name="connsiteY2" fmla="*/ 10039 h 11212"/>
                  <a:gd name="connsiteX3" fmla="*/ 11512 w 11617"/>
                  <a:gd name="connsiteY3" fmla="*/ 4845 h 112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617" h="11212">
                    <a:moveTo>
                      <a:pt x="11512" y="4845"/>
                    </a:moveTo>
                    <a:cubicBezTo>
                      <a:pt x="11210" y="365"/>
                      <a:pt x="5028" y="-1666"/>
                      <a:pt x="2023" y="1621"/>
                    </a:cubicBezTo>
                    <a:cubicBezTo>
                      <a:pt x="-529" y="3960"/>
                      <a:pt x="-1002" y="8447"/>
                      <a:pt x="2572" y="10039"/>
                    </a:cubicBezTo>
                    <a:cubicBezTo>
                      <a:pt x="6229" y="13154"/>
                      <a:pt x="12507" y="9600"/>
                      <a:pt x="11512" y="4845"/>
                    </a:cubicBezTo>
                    <a:close/>
                  </a:path>
                </a:pathLst>
              </a:custGeom>
              <a:gradFill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</a:gra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21" name="Graphic 19" descr="Browser window with solid fill">
              <a:extLst>
                <a:ext uri="{FF2B5EF4-FFF2-40B4-BE49-F238E27FC236}">
                  <a16:creationId xmlns:a16="http://schemas.microsoft.com/office/drawing/2014/main" id="{8A60BF75-D8F1-16E9-C8AF-59DFD648386C}"/>
                </a:ext>
              </a:extLst>
            </p:cNvPr>
            <p:cNvSpPr/>
            <p:nvPr/>
          </p:nvSpPr>
          <p:spPr>
            <a:xfrm>
              <a:off x="1678524" y="3923778"/>
              <a:ext cx="529309" cy="410214"/>
            </a:xfrm>
            <a:custGeom>
              <a:avLst/>
              <a:gdLst>
                <a:gd name="connsiteX0" fmla="*/ 0 w 762000"/>
                <a:gd name="connsiteY0" fmla="*/ 0 h 590550"/>
                <a:gd name="connsiteX1" fmla="*/ 0 w 762000"/>
                <a:gd name="connsiteY1" fmla="*/ 590550 h 590550"/>
                <a:gd name="connsiteX2" fmla="*/ 762000 w 762000"/>
                <a:gd name="connsiteY2" fmla="*/ 590550 h 590550"/>
                <a:gd name="connsiteX3" fmla="*/ 762000 w 762000"/>
                <a:gd name="connsiteY3" fmla="*/ 0 h 590550"/>
                <a:gd name="connsiteX4" fmla="*/ 657225 w 762000"/>
                <a:gd name="connsiteY4" fmla="*/ 57150 h 590550"/>
                <a:gd name="connsiteX5" fmla="*/ 676275 w 762000"/>
                <a:gd name="connsiteY5" fmla="*/ 76200 h 590550"/>
                <a:gd name="connsiteX6" fmla="*/ 657225 w 762000"/>
                <a:gd name="connsiteY6" fmla="*/ 95250 h 590550"/>
                <a:gd name="connsiteX7" fmla="*/ 638175 w 762000"/>
                <a:gd name="connsiteY7" fmla="*/ 76200 h 590550"/>
                <a:gd name="connsiteX8" fmla="*/ 657225 w 762000"/>
                <a:gd name="connsiteY8" fmla="*/ 57150 h 590550"/>
                <a:gd name="connsiteX9" fmla="*/ 590550 w 762000"/>
                <a:gd name="connsiteY9" fmla="*/ 57150 h 590550"/>
                <a:gd name="connsiteX10" fmla="*/ 609600 w 762000"/>
                <a:gd name="connsiteY10" fmla="*/ 76200 h 590550"/>
                <a:gd name="connsiteX11" fmla="*/ 590550 w 762000"/>
                <a:gd name="connsiteY11" fmla="*/ 95250 h 590550"/>
                <a:gd name="connsiteX12" fmla="*/ 571500 w 762000"/>
                <a:gd name="connsiteY12" fmla="*/ 76200 h 590550"/>
                <a:gd name="connsiteX13" fmla="*/ 590550 w 762000"/>
                <a:gd name="connsiteY13" fmla="*/ 57150 h 590550"/>
                <a:gd name="connsiteX14" fmla="*/ 523875 w 762000"/>
                <a:gd name="connsiteY14" fmla="*/ 57150 h 590550"/>
                <a:gd name="connsiteX15" fmla="*/ 542925 w 762000"/>
                <a:gd name="connsiteY15" fmla="*/ 76200 h 590550"/>
                <a:gd name="connsiteX16" fmla="*/ 523875 w 762000"/>
                <a:gd name="connsiteY16" fmla="*/ 95250 h 590550"/>
                <a:gd name="connsiteX17" fmla="*/ 504825 w 762000"/>
                <a:gd name="connsiteY17" fmla="*/ 76200 h 590550"/>
                <a:gd name="connsiteX18" fmla="*/ 523875 w 762000"/>
                <a:gd name="connsiteY18" fmla="*/ 57150 h 590550"/>
                <a:gd name="connsiteX19" fmla="*/ 704850 w 762000"/>
                <a:gd name="connsiteY19" fmla="*/ 533400 h 590550"/>
                <a:gd name="connsiteX20" fmla="*/ 57150 w 762000"/>
                <a:gd name="connsiteY20" fmla="*/ 533400 h 590550"/>
                <a:gd name="connsiteX21" fmla="*/ 57150 w 762000"/>
                <a:gd name="connsiteY21" fmla="*/ 152400 h 590550"/>
                <a:gd name="connsiteX22" fmla="*/ 704850 w 762000"/>
                <a:gd name="connsiteY22" fmla="*/ 152400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62000" h="590550">
                  <a:moveTo>
                    <a:pt x="0" y="0"/>
                  </a:moveTo>
                  <a:lnTo>
                    <a:pt x="0" y="590550"/>
                  </a:lnTo>
                  <a:lnTo>
                    <a:pt x="762000" y="590550"/>
                  </a:lnTo>
                  <a:lnTo>
                    <a:pt x="762000" y="0"/>
                  </a:lnTo>
                  <a:close/>
                  <a:moveTo>
                    <a:pt x="657225" y="57150"/>
                  </a:moveTo>
                  <a:cubicBezTo>
                    <a:pt x="667746" y="57150"/>
                    <a:pt x="676275" y="65679"/>
                    <a:pt x="676275" y="76200"/>
                  </a:cubicBezTo>
                  <a:cubicBezTo>
                    <a:pt x="676275" y="86721"/>
                    <a:pt x="667746" y="95250"/>
                    <a:pt x="657225" y="95250"/>
                  </a:cubicBezTo>
                  <a:cubicBezTo>
                    <a:pt x="646704" y="95250"/>
                    <a:pt x="638175" y="86721"/>
                    <a:pt x="638175" y="76200"/>
                  </a:cubicBezTo>
                  <a:cubicBezTo>
                    <a:pt x="638175" y="65679"/>
                    <a:pt x="646704" y="57150"/>
                    <a:pt x="657225" y="57150"/>
                  </a:cubicBezTo>
                  <a:close/>
                  <a:moveTo>
                    <a:pt x="590550" y="57150"/>
                  </a:moveTo>
                  <a:cubicBezTo>
                    <a:pt x="601071" y="57150"/>
                    <a:pt x="609600" y="65679"/>
                    <a:pt x="609600" y="76200"/>
                  </a:cubicBezTo>
                  <a:cubicBezTo>
                    <a:pt x="609600" y="86721"/>
                    <a:pt x="601071" y="95250"/>
                    <a:pt x="590550" y="95250"/>
                  </a:cubicBezTo>
                  <a:cubicBezTo>
                    <a:pt x="580029" y="95250"/>
                    <a:pt x="571500" y="86721"/>
                    <a:pt x="571500" y="76200"/>
                  </a:cubicBezTo>
                  <a:cubicBezTo>
                    <a:pt x="571500" y="65679"/>
                    <a:pt x="580029" y="57150"/>
                    <a:pt x="590550" y="57150"/>
                  </a:cubicBezTo>
                  <a:close/>
                  <a:moveTo>
                    <a:pt x="523875" y="57150"/>
                  </a:moveTo>
                  <a:cubicBezTo>
                    <a:pt x="534396" y="57150"/>
                    <a:pt x="542925" y="65679"/>
                    <a:pt x="542925" y="76200"/>
                  </a:cubicBezTo>
                  <a:cubicBezTo>
                    <a:pt x="542925" y="86721"/>
                    <a:pt x="534396" y="95250"/>
                    <a:pt x="523875" y="95250"/>
                  </a:cubicBezTo>
                  <a:cubicBezTo>
                    <a:pt x="513354" y="95250"/>
                    <a:pt x="504825" y="86721"/>
                    <a:pt x="504825" y="76200"/>
                  </a:cubicBezTo>
                  <a:cubicBezTo>
                    <a:pt x="504825" y="65679"/>
                    <a:pt x="513354" y="57150"/>
                    <a:pt x="523875" y="57150"/>
                  </a:cubicBezTo>
                  <a:close/>
                  <a:moveTo>
                    <a:pt x="704850" y="533400"/>
                  </a:moveTo>
                  <a:lnTo>
                    <a:pt x="57150" y="533400"/>
                  </a:lnTo>
                  <a:lnTo>
                    <a:pt x="57150" y="152400"/>
                  </a:lnTo>
                  <a:lnTo>
                    <a:pt x="704850" y="152400"/>
                  </a:lnTo>
                  <a:close/>
                </a:path>
              </a:pathLst>
            </a:custGeom>
            <a:gradFill>
              <a:gsLst>
                <a:gs pos="21000">
                  <a:srgbClr val="3604DB"/>
                </a:gs>
                <a:gs pos="100000">
                  <a:srgbClr val="B735C4"/>
                </a:gs>
              </a:gsLst>
              <a:lin ang="0" scaled="1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CE0C429-2D6E-0D46-602F-EB58153B8D35}"/>
                </a:ext>
              </a:extLst>
            </p:cNvPr>
            <p:cNvSpPr txBox="1"/>
            <p:nvPr/>
          </p:nvSpPr>
          <p:spPr>
            <a:xfrm>
              <a:off x="1482449" y="2052276"/>
              <a:ext cx="95891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solidFill>
                    <a:srgbClr val="B735C4"/>
                  </a:solidFill>
                  <a:latin typeface="Arial Nova" panose="020F0502020204030204" pitchFamily="34" charset="0"/>
                </a:rPr>
                <a:t>Mobile App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83A71F0-99F2-2454-C16D-47344835945C}"/>
                </a:ext>
              </a:extLst>
            </p:cNvPr>
            <p:cNvSpPr txBox="1"/>
            <p:nvPr/>
          </p:nvSpPr>
          <p:spPr>
            <a:xfrm>
              <a:off x="1587702" y="3657301"/>
              <a:ext cx="74841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solidFill>
                    <a:srgbClr val="B735C4"/>
                  </a:solidFill>
                  <a:latin typeface="Arial Nova" panose="020F0502020204030204" pitchFamily="34" charset="0"/>
                </a:rPr>
                <a:t>Browser</a:t>
              </a:r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CF9B5C3E-C76B-C417-7844-65BA5F69D940}"/>
                </a:ext>
              </a:extLst>
            </p:cNvPr>
            <p:cNvSpPr/>
            <p:nvPr/>
          </p:nvSpPr>
          <p:spPr>
            <a:xfrm>
              <a:off x="3329907" y="687706"/>
              <a:ext cx="8595393" cy="6034741"/>
            </a:xfrm>
            <a:prstGeom prst="roundRect">
              <a:avLst>
                <a:gd name="adj" fmla="val 2201"/>
              </a:avLst>
            </a:prstGeom>
            <a:noFill/>
            <a:ln w="25400">
              <a:solidFill>
                <a:srgbClr val="B735C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tIns="0" rtlCol="0" anchor="t" anchorCtr="0"/>
            <a:lstStyle/>
            <a:p>
              <a:pPr algn="ctr"/>
              <a:endParaRPr lang="en-GB" sz="1600" dirty="0">
                <a:solidFill>
                  <a:srgbClr val="3A20A0"/>
                </a:solidFill>
                <a:latin typeface="Arial Nova" panose="020F0502020204030204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CA8481E-7A78-7CE4-5F48-62F7859E70AD}"/>
                </a:ext>
              </a:extLst>
            </p:cNvPr>
            <p:cNvSpPr txBox="1"/>
            <p:nvPr/>
          </p:nvSpPr>
          <p:spPr>
            <a:xfrm>
              <a:off x="5836564" y="536028"/>
              <a:ext cx="2226635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400" dirty="0">
                  <a:solidFill>
                    <a:srgbClr val="3A20A0"/>
                  </a:solidFill>
                  <a:latin typeface="Arial Nova" panose="020F0502020204030204" pitchFamily="34" charset="0"/>
                </a:rPr>
                <a:t>Monolithic server process</a:t>
              </a:r>
            </a:p>
          </p:txBody>
        </p:sp>
        <p:cxnSp>
          <p:nvCxnSpPr>
            <p:cNvPr id="155" name="Straight Arrow Connector 154">
              <a:extLst>
                <a:ext uri="{FF2B5EF4-FFF2-40B4-BE49-F238E27FC236}">
                  <a16:creationId xmlns:a16="http://schemas.microsoft.com/office/drawing/2014/main" id="{E3A0496F-A8FC-EA6D-EA64-D6607F363FAA}"/>
                </a:ext>
              </a:extLst>
            </p:cNvPr>
            <p:cNvCxnSpPr>
              <a:cxnSpLocks/>
              <a:endCxn id="51" idx="1"/>
            </p:cNvCxnSpPr>
            <p:nvPr/>
          </p:nvCxnSpPr>
          <p:spPr>
            <a:xfrm>
              <a:off x="2207833" y="4171638"/>
              <a:ext cx="1691506" cy="0"/>
            </a:xfrm>
            <a:prstGeom prst="straightConnector1">
              <a:avLst/>
            </a:prstGeom>
            <a:ln>
              <a:solidFill>
                <a:srgbClr val="B735C4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Arrow Connector 156">
              <a:extLst>
                <a:ext uri="{FF2B5EF4-FFF2-40B4-BE49-F238E27FC236}">
                  <a16:creationId xmlns:a16="http://schemas.microsoft.com/office/drawing/2014/main" id="{EA6FE143-9B3E-5B35-5393-18BEC82D76DD}"/>
                </a:ext>
              </a:extLst>
            </p:cNvPr>
            <p:cNvCxnSpPr>
              <a:cxnSpLocks/>
              <a:endCxn id="50" idx="1"/>
            </p:cNvCxnSpPr>
            <p:nvPr/>
          </p:nvCxnSpPr>
          <p:spPr>
            <a:xfrm>
              <a:off x="2110217" y="2680811"/>
              <a:ext cx="1789122" cy="0"/>
            </a:xfrm>
            <a:prstGeom prst="straightConnector1">
              <a:avLst/>
            </a:prstGeom>
            <a:ln>
              <a:solidFill>
                <a:srgbClr val="B735C4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ctangle: Rounded Corners 49">
              <a:extLst>
                <a:ext uri="{FF2B5EF4-FFF2-40B4-BE49-F238E27FC236}">
                  <a16:creationId xmlns:a16="http://schemas.microsoft.com/office/drawing/2014/main" id="{D5B41FD5-6A93-373E-ABB3-B9B011965419}"/>
                </a:ext>
              </a:extLst>
            </p:cNvPr>
            <p:cNvSpPr/>
            <p:nvPr/>
          </p:nvSpPr>
          <p:spPr>
            <a:xfrm>
              <a:off x="3899339" y="2426558"/>
              <a:ext cx="1315017" cy="508505"/>
            </a:xfrm>
            <a:prstGeom prst="roundRect">
              <a:avLst>
                <a:gd name="adj" fmla="val 20892"/>
              </a:avLst>
            </a:prstGeom>
            <a:noFill/>
            <a:ln w="19050">
              <a:solidFill>
                <a:srgbClr val="B735C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r>
                <a:rPr lang="en-GB" sz="1200" dirty="0">
                  <a:solidFill>
                    <a:srgbClr val="3A20A0"/>
                  </a:solidFill>
                  <a:latin typeface="Arial Nova" panose="020F0502020204030204" pitchFamily="34" charset="0"/>
                </a:rPr>
                <a:t>Mobile API</a:t>
              </a:r>
            </a:p>
          </p:txBody>
        </p:sp>
        <p:sp>
          <p:nvSpPr>
            <p:cNvPr id="51" name="Rectangle: Rounded Corners 50">
              <a:extLst>
                <a:ext uri="{FF2B5EF4-FFF2-40B4-BE49-F238E27FC236}">
                  <a16:creationId xmlns:a16="http://schemas.microsoft.com/office/drawing/2014/main" id="{4CFFB604-222A-D3CD-81CF-D722068D6A06}"/>
                </a:ext>
              </a:extLst>
            </p:cNvPr>
            <p:cNvSpPr/>
            <p:nvPr/>
          </p:nvSpPr>
          <p:spPr>
            <a:xfrm>
              <a:off x="3899339" y="3917838"/>
              <a:ext cx="1315017" cy="507600"/>
            </a:xfrm>
            <a:prstGeom prst="roundRect">
              <a:avLst>
                <a:gd name="adj" fmla="val 20892"/>
              </a:avLst>
            </a:prstGeom>
            <a:noFill/>
            <a:ln w="19050">
              <a:solidFill>
                <a:srgbClr val="B735C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r>
                <a:rPr lang="en-GB" sz="1200" dirty="0">
                  <a:solidFill>
                    <a:srgbClr val="3A20A0"/>
                  </a:solidFill>
                  <a:latin typeface="Arial Nova" panose="020F0502020204030204" pitchFamily="34" charset="0"/>
                </a:rPr>
                <a:t>Web App</a:t>
              </a:r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6F285D35-B06D-9B9E-C256-8724A66E20F6}"/>
                </a:ext>
              </a:extLst>
            </p:cNvPr>
            <p:cNvSpPr/>
            <p:nvPr/>
          </p:nvSpPr>
          <p:spPr>
            <a:xfrm>
              <a:off x="6027839" y="1117100"/>
              <a:ext cx="3389211" cy="5264650"/>
            </a:xfrm>
            <a:prstGeom prst="roundRect">
              <a:avLst>
                <a:gd name="adj" fmla="val 2948"/>
              </a:avLst>
            </a:prstGeom>
            <a:noFill/>
            <a:ln>
              <a:solidFill>
                <a:srgbClr val="391E9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C13D8A19-94B0-CEFE-46DF-FB5F1AD36BB1}"/>
                </a:ext>
              </a:extLst>
            </p:cNvPr>
            <p:cNvSpPr txBox="1"/>
            <p:nvPr/>
          </p:nvSpPr>
          <p:spPr>
            <a:xfrm>
              <a:off x="7284697" y="960179"/>
              <a:ext cx="875494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dirty="0">
                  <a:solidFill>
                    <a:srgbClr val="3A20A0"/>
                  </a:solidFill>
                  <a:latin typeface="Arial Nova" panose="020F0502020204030204" pitchFamily="34" charset="0"/>
                </a:rPr>
                <a:t>Modules</a:t>
              </a:r>
            </a:p>
          </p:txBody>
        </p: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701B78BE-C3E2-4023-31C2-20A46FB92060}"/>
                </a:ext>
              </a:extLst>
            </p:cNvPr>
            <p:cNvCxnSpPr>
              <a:cxnSpLocks/>
              <a:stCxn id="50" idx="3"/>
            </p:cNvCxnSpPr>
            <p:nvPr/>
          </p:nvCxnSpPr>
          <p:spPr>
            <a:xfrm>
              <a:off x="5214356" y="2680811"/>
              <a:ext cx="813483" cy="0"/>
            </a:xfrm>
            <a:prstGeom prst="straightConnector1">
              <a:avLst/>
            </a:prstGeom>
            <a:ln>
              <a:solidFill>
                <a:srgbClr val="B735C4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C07E8B0C-772D-0DD8-695C-A435C2AD1A58}"/>
                </a:ext>
              </a:extLst>
            </p:cNvPr>
            <p:cNvCxnSpPr>
              <a:cxnSpLocks/>
              <a:stCxn id="51" idx="3"/>
            </p:cNvCxnSpPr>
            <p:nvPr/>
          </p:nvCxnSpPr>
          <p:spPr>
            <a:xfrm>
              <a:off x="5214356" y="4171638"/>
              <a:ext cx="813483" cy="0"/>
            </a:xfrm>
            <a:prstGeom prst="straightConnector1">
              <a:avLst/>
            </a:prstGeom>
            <a:ln>
              <a:solidFill>
                <a:srgbClr val="B735C4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65403978-FFD4-0BED-53B1-C01AEE392B28}"/>
                </a:ext>
              </a:extLst>
            </p:cNvPr>
            <p:cNvSpPr/>
            <p:nvPr/>
          </p:nvSpPr>
          <p:spPr>
            <a:xfrm>
              <a:off x="6231115" y="5317094"/>
              <a:ext cx="2988745" cy="853200"/>
            </a:xfrm>
            <a:prstGeom prst="roundRect">
              <a:avLst>
                <a:gd name="adj" fmla="val 3905"/>
              </a:avLst>
            </a:prstGeom>
            <a:solidFill>
              <a:srgbClr val="F4F3F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GB" sz="1200" dirty="0" err="1">
                  <a:solidFill>
                    <a:srgbClr val="B735C4"/>
                  </a:solidFill>
                </a:rPr>
                <a:t>Catalog</a:t>
              </a:r>
              <a:endParaRPr lang="en-GB" sz="1200" dirty="0">
                <a:solidFill>
                  <a:srgbClr val="B735C4"/>
                </a:solidFill>
              </a:endParaRPr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8043C4BE-EBBB-A621-73F5-547A2387779F}"/>
                </a:ext>
              </a:extLst>
            </p:cNvPr>
            <p:cNvSpPr/>
            <p:nvPr/>
          </p:nvSpPr>
          <p:spPr>
            <a:xfrm>
              <a:off x="9671050" y="1117100"/>
              <a:ext cx="1987550" cy="5264650"/>
            </a:xfrm>
            <a:prstGeom prst="roundRect">
              <a:avLst>
                <a:gd name="adj" fmla="val 2948"/>
              </a:avLst>
            </a:prstGeom>
            <a:noFill/>
            <a:ln>
              <a:solidFill>
                <a:srgbClr val="391E9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EA2F3A1-9119-8142-B615-1273EC3D657E}"/>
                </a:ext>
              </a:extLst>
            </p:cNvPr>
            <p:cNvSpPr txBox="1"/>
            <p:nvPr/>
          </p:nvSpPr>
          <p:spPr>
            <a:xfrm>
              <a:off x="10363360" y="953829"/>
              <a:ext cx="602930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dirty="0">
                  <a:solidFill>
                    <a:srgbClr val="3A20A0"/>
                  </a:solidFill>
                  <a:latin typeface="Arial Nova" panose="020F0502020204030204" pitchFamily="34" charset="0"/>
                </a:rPr>
                <a:t>Data</a:t>
              </a:r>
            </a:p>
          </p:txBody>
        </p:sp>
        <p:grpSp>
          <p:nvGrpSpPr>
            <p:cNvPr id="11" name="Graphic 9" descr="Database with solid fill">
              <a:extLst>
                <a:ext uri="{FF2B5EF4-FFF2-40B4-BE49-F238E27FC236}">
                  <a16:creationId xmlns:a16="http://schemas.microsoft.com/office/drawing/2014/main" id="{F8B924A3-BF8D-88BF-96BF-97BA95303284}"/>
                </a:ext>
              </a:extLst>
            </p:cNvPr>
            <p:cNvGrpSpPr/>
            <p:nvPr/>
          </p:nvGrpSpPr>
          <p:grpSpPr>
            <a:xfrm>
              <a:off x="10432890" y="3366231"/>
              <a:ext cx="533400" cy="723900"/>
              <a:chOff x="1356256" y="5473700"/>
              <a:chExt cx="533400" cy="723900"/>
            </a:xfrm>
            <a:gradFill>
              <a:gsLst>
                <a:gs pos="21000">
                  <a:srgbClr val="3604DB"/>
                </a:gs>
                <a:gs pos="100000">
                  <a:srgbClr val="B735C4"/>
                </a:gs>
              </a:gsLst>
              <a:lin ang="0" scaled="1"/>
            </a:gradFill>
          </p:grpSpPr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CB384409-D538-F033-BA61-F1CB4D175B4D}"/>
                  </a:ext>
                </a:extLst>
              </p:cNvPr>
              <p:cNvSpPr/>
              <p:nvPr/>
            </p:nvSpPr>
            <p:spPr>
              <a:xfrm>
                <a:off x="1356256" y="5473700"/>
                <a:ext cx="533400" cy="152400"/>
              </a:xfrm>
              <a:custGeom>
                <a:avLst/>
                <a:gdLst>
                  <a:gd name="connsiteX0" fmla="*/ 533400 w 533400"/>
                  <a:gd name="connsiteY0" fmla="*/ 76200 h 152400"/>
                  <a:gd name="connsiteX1" fmla="*/ 266700 w 533400"/>
                  <a:gd name="connsiteY1" fmla="*/ 152400 h 152400"/>
                  <a:gd name="connsiteX2" fmla="*/ 0 w 533400"/>
                  <a:gd name="connsiteY2" fmla="*/ 76200 h 152400"/>
                  <a:gd name="connsiteX3" fmla="*/ 266700 w 533400"/>
                  <a:gd name="connsiteY3" fmla="*/ 0 h 152400"/>
                  <a:gd name="connsiteX4" fmla="*/ 533400 w 533400"/>
                  <a:gd name="connsiteY4" fmla="*/ 76200 h 152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33400" h="152400">
                    <a:moveTo>
                      <a:pt x="533400" y="76200"/>
                    </a:moveTo>
                    <a:cubicBezTo>
                      <a:pt x="533400" y="118284"/>
                      <a:pt x="413994" y="152400"/>
                      <a:pt x="266700" y="152400"/>
                    </a:cubicBezTo>
                    <a:cubicBezTo>
                      <a:pt x="119406" y="152400"/>
                      <a:pt x="0" y="118284"/>
                      <a:pt x="0" y="76200"/>
                    </a:cubicBezTo>
                    <a:cubicBezTo>
                      <a:pt x="0" y="34116"/>
                      <a:pt x="119406" y="0"/>
                      <a:pt x="266700" y="0"/>
                    </a:cubicBezTo>
                    <a:cubicBezTo>
                      <a:pt x="413994" y="0"/>
                      <a:pt x="533400" y="34116"/>
                      <a:pt x="533400" y="7620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43F1BD7B-3B7D-7156-0A83-48ED45F94766}"/>
                  </a:ext>
                </a:extLst>
              </p:cNvPr>
              <p:cNvSpPr/>
              <p:nvPr/>
            </p:nvSpPr>
            <p:spPr>
              <a:xfrm>
                <a:off x="1356256" y="5588000"/>
                <a:ext cx="533400" cy="228600"/>
              </a:xfrm>
              <a:custGeom>
                <a:avLst/>
                <a:gdLst>
                  <a:gd name="connsiteX0" fmla="*/ 457200 w 533400"/>
                  <a:gd name="connsiteY0" fmla="*/ 152400 h 228600"/>
                  <a:gd name="connsiteX1" fmla="*/ 438150 w 533400"/>
                  <a:gd name="connsiteY1" fmla="*/ 133350 h 228600"/>
                  <a:gd name="connsiteX2" fmla="*/ 457200 w 533400"/>
                  <a:gd name="connsiteY2" fmla="*/ 114300 h 228600"/>
                  <a:gd name="connsiteX3" fmla="*/ 476250 w 533400"/>
                  <a:gd name="connsiteY3" fmla="*/ 133350 h 228600"/>
                  <a:gd name="connsiteX4" fmla="*/ 457200 w 533400"/>
                  <a:gd name="connsiteY4" fmla="*/ 152400 h 228600"/>
                  <a:gd name="connsiteX5" fmla="*/ 266700 w 533400"/>
                  <a:gd name="connsiteY5" fmla="*/ 76200 h 228600"/>
                  <a:gd name="connsiteX6" fmla="*/ 0 w 533400"/>
                  <a:gd name="connsiteY6" fmla="*/ 0 h 228600"/>
                  <a:gd name="connsiteX7" fmla="*/ 0 w 533400"/>
                  <a:gd name="connsiteY7" fmla="*/ 152400 h 228600"/>
                  <a:gd name="connsiteX8" fmla="*/ 266700 w 533400"/>
                  <a:gd name="connsiteY8" fmla="*/ 228600 h 228600"/>
                  <a:gd name="connsiteX9" fmla="*/ 533400 w 533400"/>
                  <a:gd name="connsiteY9" fmla="*/ 152400 h 228600"/>
                  <a:gd name="connsiteX10" fmla="*/ 533400 w 533400"/>
                  <a:gd name="connsiteY10" fmla="*/ 0 h 228600"/>
                  <a:gd name="connsiteX11" fmla="*/ 266700 w 533400"/>
                  <a:gd name="connsiteY11" fmla="*/ 762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33400" h="228600">
                    <a:moveTo>
                      <a:pt x="457200" y="152400"/>
                    </a:moveTo>
                    <a:cubicBezTo>
                      <a:pt x="445770" y="152400"/>
                      <a:pt x="438150" y="144780"/>
                      <a:pt x="438150" y="133350"/>
                    </a:cubicBezTo>
                    <a:cubicBezTo>
                      <a:pt x="438150" y="121920"/>
                      <a:pt x="445770" y="114300"/>
                      <a:pt x="457200" y="114300"/>
                    </a:cubicBezTo>
                    <a:cubicBezTo>
                      <a:pt x="468630" y="114300"/>
                      <a:pt x="476250" y="121920"/>
                      <a:pt x="476250" y="133350"/>
                    </a:cubicBezTo>
                    <a:cubicBezTo>
                      <a:pt x="476250" y="144780"/>
                      <a:pt x="468630" y="152400"/>
                      <a:pt x="457200" y="152400"/>
                    </a:cubicBezTo>
                    <a:close/>
                    <a:moveTo>
                      <a:pt x="266700" y="76200"/>
                    </a:moveTo>
                    <a:cubicBezTo>
                      <a:pt x="120015" y="76200"/>
                      <a:pt x="0" y="41910"/>
                      <a:pt x="0" y="0"/>
                    </a:cubicBezTo>
                    <a:lnTo>
                      <a:pt x="0" y="152400"/>
                    </a:lnTo>
                    <a:cubicBezTo>
                      <a:pt x="0" y="194310"/>
                      <a:pt x="120015" y="228600"/>
                      <a:pt x="266700" y="228600"/>
                    </a:cubicBezTo>
                    <a:cubicBezTo>
                      <a:pt x="413385" y="228600"/>
                      <a:pt x="533400" y="194310"/>
                      <a:pt x="533400" y="152400"/>
                    </a:cubicBezTo>
                    <a:lnTo>
                      <a:pt x="533400" y="0"/>
                    </a:lnTo>
                    <a:cubicBezTo>
                      <a:pt x="533400" y="41910"/>
                      <a:pt x="413385" y="76200"/>
                      <a:pt x="266700" y="7620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3FCEB32E-92AA-0857-1A37-105F46006FC3}"/>
                  </a:ext>
                </a:extLst>
              </p:cNvPr>
              <p:cNvSpPr/>
              <p:nvPr/>
            </p:nvSpPr>
            <p:spPr>
              <a:xfrm>
                <a:off x="1356256" y="5778500"/>
                <a:ext cx="533400" cy="228600"/>
              </a:xfrm>
              <a:custGeom>
                <a:avLst/>
                <a:gdLst>
                  <a:gd name="connsiteX0" fmla="*/ 457200 w 533400"/>
                  <a:gd name="connsiteY0" fmla="*/ 152400 h 228600"/>
                  <a:gd name="connsiteX1" fmla="*/ 438150 w 533400"/>
                  <a:gd name="connsiteY1" fmla="*/ 133350 h 228600"/>
                  <a:gd name="connsiteX2" fmla="*/ 457200 w 533400"/>
                  <a:gd name="connsiteY2" fmla="*/ 114300 h 228600"/>
                  <a:gd name="connsiteX3" fmla="*/ 476250 w 533400"/>
                  <a:gd name="connsiteY3" fmla="*/ 133350 h 228600"/>
                  <a:gd name="connsiteX4" fmla="*/ 457200 w 533400"/>
                  <a:gd name="connsiteY4" fmla="*/ 152400 h 228600"/>
                  <a:gd name="connsiteX5" fmla="*/ 266700 w 533400"/>
                  <a:gd name="connsiteY5" fmla="*/ 76200 h 228600"/>
                  <a:gd name="connsiteX6" fmla="*/ 0 w 533400"/>
                  <a:gd name="connsiteY6" fmla="*/ 0 h 228600"/>
                  <a:gd name="connsiteX7" fmla="*/ 0 w 533400"/>
                  <a:gd name="connsiteY7" fmla="*/ 152400 h 228600"/>
                  <a:gd name="connsiteX8" fmla="*/ 266700 w 533400"/>
                  <a:gd name="connsiteY8" fmla="*/ 228600 h 228600"/>
                  <a:gd name="connsiteX9" fmla="*/ 533400 w 533400"/>
                  <a:gd name="connsiteY9" fmla="*/ 152400 h 228600"/>
                  <a:gd name="connsiteX10" fmla="*/ 533400 w 533400"/>
                  <a:gd name="connsiteY10" fmla="*/ 0 h 228600"/>
                  <a:gd name="connsiteX11" fmla="*/ 266700 w 533400"/>
                  <a:gd name="connsiteY11" fmla="*/ 762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33400" h="228600">
                    <a:moveTo>
                      <a:pt x="457200" y="152400"/>
                    </a:moveTo>
                    <a:cubicBezTo>
                      <a:pt x="445770" y="152400"/>
                      <a:pt x="438150" y="144780"/>
                      <a:pt x="438150" y="133350"/>
                    </a:cubicBezTo>
                    <a:cubicBezTo>
                      <a:pt x="438150" y="121920"/>
                      <a:pt x="445770" y="114300"/>
                      <a:pt x="457200" y="114300"/>
                    </a:cubicBezTo>
                    <a:cubicBezTo>
                      <a:pt x="468630" y="114300"/>
                      <a:pt x="476250" y="121920"/>
                      <a:pt x="476250" y="133350"/>
                    </a:cubicBezTo>
                    <a:cubicBezTo>
                      <a:pt x="476250" y="144780"/>
                      <a:pt x="468630" y="152400"/>
                      <a:pt x="457200" y="152400"/>
                    </a:cubicBezTo>
                    <a:close/>
                    <a:moveTo>
                      <a:pt x="266700" y="76200"/>
                    </a:moveTo>
                    <a:cubicBezTo>
                      <a:pt x="120015" y="76200"/>
                      <a:pt x="0" y="41910"/>
                      <a:pt x="0" y="0"/>
                    </a:cubicBezTo>
                    <a:lnTo>
                      <a:pt x="0" y="152400"/>
                    </a:lnTo>
                    <a:cubicBezTo>
                      <a:pt x="0" y="194310"/>
                      <a:pt x="120015" y="228600"/>
                      <a:pt x="266700" y="228600"/>
                    </a:cubicBezTo>
                    <a:cubicBezTo>
                      <a:pt x="413385" y="228600"/>
                      <a:pt x="533400" y="194310"/>
                      <a:pt x="533400" y="152400"/>
                    </a:cubicBezTo>
                    <a:lnTo>
                      <a:pt x="533400" y="0"/>
                    </a:lnTo>
                    <a:cubicBezTo>
                      <a:pt x="533400" y="41910"/>
                      <a:pt x="413385" y="76200"/>
                      <a:pt x="266700" y="7620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A3152445-4D3E-574B-C082-E5A02829B077}"/>
                  </a:ext>
                </a:extLst>
              </p:cNvPr>
              <p:cNvSpPr/>
              <p:nvPr/>
            </p:nvSpPr>
            <p:spPr>
              <a:xfrm>
                <a:off x="1356256" y="5969000"/>
                <a:ext cx="533400" cy="228600"/>
              </a:xfrm>
              <a:custGeom>
                <a:avLst/>
                <a:gdLst>
                  <a:gd name="connsiteX0" fmla="*/ 457200 w 533400"/>
                  <a:gd name="connsiteY0" fmla="*/ 152400 h 228600"/>
                  <a:gd name="connsiteX1" fmla="*/ 438150 w 533400"/>
                  <a:gd name="connsiteY1" fmla="*/ 133350 h 228600"/>
                  <a:gd name="connsiteX2" fmla="*/ 457200 w 533400"/>
                  <a:gd name="connsiteY2" fmla="*/ 114300 h 228600"/>
                  <a:gd name="connsiteX3" fmla="*/ 476250 w 533400"/>
                  <a:gd name="connsiteY3" fmla="*/ 133350 h 228600"/>
                  <a:gd name="connsiteX4" fmla="*/ 457200 w 533400"/>
                  <a:gd name="connsiteY4" fmla="*/ 152400 h 228600"/>
                  <a:gd name="connsiteX5" fmla="*/ 266700 w 533400"/>
                  <a:gd name="connsiteY5" fmla="*/ 76200 h 228600"/>
                  <a:gd name="connsiteX6" fmla="*/ 0 w 533400"/>
                  <a:gd name="connsiteY6" fmla="*/ 0 h 228600"/>
                  <a:gd name="connsiteX7" fmla="*/ 0 w 533400"/>
                  <a:gd name="connsiteY7" fmla="*/ 152400 h 228600"/>
                  <a:gd name="connsiteX8" fmla="*/ 266700 w 533400"/>
                  <a:gd name="connsiteY8" fmla="*/ 228600 h 228600"/>
                  <a:gd name="connsiteX9" fmla="*/ 533400 w 533400"/>
                  <a:gd name="connsiteY9" fmla="*/ 152400 h 228600"/>
                  <a:gd name="connsiteX10" fmla="*/ 533400 w 533400"/>
                  <a:gd name="connsiteY10" fmla="*/ 0 h 228600"/>
                  <a:gd name="connsiteX11" fmla="*/ 266700 w 533400"/>
                  <a:gd name="connsiteY11" fmla="*/ 762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33400" h="228600">
                    <a:moveTo>
                      <a:pt x="457200" y="152400"/>
                    </a:moveTo>
                    <a:cubicBezTo>
                      <a:pt x="445770" y="152400"/>
                      <a:pt x="438150" y="144780"/>
                      <a:pt x="438150" y="133350"/>
                    </a:cubicBezTo>
                    <a:cubicBezTo>
                      <a:pt x="438150" y="121920"/>
                      <a:pt x="445770" y="114300"/>
                      <a:pt x="457200" y="114300"/>
                    </a:cubicBezTo>
                    <a:cubicBezTo>
                      <a:pt x="468630" y="114300"/>
                      <a:pt x="476250" y="121920"/>
                      <a:pt x="476250" y="133350"/>
                    </a:cubicBezTo>
                    <a:cubicBezTo>
                      <a:pt x="476250" y="144780"/>
                      <a:pt x="468630" y="152400"/>
                      <a:pt x="457200" y="152400"/>
                    </a:cubicBezTo>
                    <a:close/>
                    <a:moveTo>
                      <a:pt x="266700" y="76200"/>
                    </a:moveTo>
                    <a:cubicBezTo>
                      <a:pt x="120015" y="76200"/>
                      <a:pt x="0" y="41910"/>
                      <a:pt x="0" y="0"/>
                    </a:cubicBezTo>
                    <a:lnTo>
                      <a:pt x="0" y="152400"/>
                    </a:lnTo>
                    <a:cubicBezTo>
                      <a:pt x="0" y="194310"/>
                      <a:pt x="120015" y="228600"/>
                      <a:pt x="266700" y="228600"/>
                    </a:cubicBezTo>
                    <a:cubicBezTo>
                      <a:pt x="413385" y="228600"/>
                      <a:pt x="533400" y="194310"/>
                      <a:pt x="533400" y="152400"/>
                    </a:cubicBezTo>
                    <a:lnTo>
                      <a:pt x="533400" y="0"/>
                    </a:lnTo>
                    <a:cubicBezTo>
                      <a:pt x="533400" y="41910"/>
                      <a:pt x="413385" y="76200"/>
                      <a:pt x="266700" y="7620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0E72496-8A79-8649-4FF7-E6906664271B}"/>
                </a:ext>
              </a:extLst>
            </p:cNvPr>
            <p:cNvSpPr txBox="1"/>
            <p:nvPr/>
          </p:nvSpPr>
          <p:spPr>
            <a:xfrm>
              <a:off x="9671050" y="4161109"/>
              <a:ext cx="198755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1400" dirty="0">
                  <a:solidFill>
                    <a:srgbClr val="3A20A0"/>
                  </a:solidFill>
                  <a:latin typeface="Arial Nova" panose="020F0502020204030204" pitchFamily="34" charset="0"/>
                </a:rPr>
                <a:t>Relational database</a:t>
              </a: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FDF7878A-8CA1-290D-7475-F8E9EBE7B301}"/>
                </a:ext>
              </a:extLst>
            </p:cNvPr>
            <p:cNvCxnSpPr>
              <a:cxnSpLocks/>
            </p:cNvCxnSpPr>
            <p:nvPr/>
          </p:nvCxnSpPr>
          <p:spPr>
            <a:xfrm>
              <a:off x="9417050" y="3777938"/>
              <a:ext cx="1015840" cy="0"/>
            </a:xfrm>
            <a:prstGeom prst="straightConnector1">
              <a:avLst/>
            </a:prstGeom>
            <a:ln>
              <a:solidFill>
                <a:srgbClr val="3604DB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122664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1B030E46-AD98-CBAA-2BD6-193B6B33C5E9}"/>
              </a:ext>
            </a:extLst>
          </p:cNvPr>
          <p:cNvGrpSpPr/>
          <p:nvPr/>
        </p:nvGrpSpPr>
        <p:grpSpPr>
          <a:xfrm>
            <a:off x="853213" y="536028"/>
            <a:ext cx="7772777" cy="5747657"/>
            <a:chOff x="853213" y="536028"/>
            <a:chExt cx="7772777" cy="5747657"/>
          </a:xfrm>
        </p:grpSpPr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3E522578-EE82-F2A0-1215-614AA0E52682}"/>
                </a:ext>
              </a:extLst>
            </p:cNvPr>
            <p:cNvSpPr/>
            <p:nvPr/>
          </p:nvSpPr>
          <p:spPr>
            <a:xfrm>
              <a:off x="4616965" y="1856881"/>
              <a:ext cx="2988745" cy="1430585"/>
            </a:xfrm>
            <a:prstGeom prst="roundRect">
              <a:avLst>
                <a:gd name="adj" fmla="val 3905"/>
              </a:avLst>
            </a:prstGeom>
            <a:solidFill>
              <a:srgbClr val="F4F3F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GB" sz="1200" dirty="0">
                  <a:solidFill>
                    <a:srgbClr val="B735C4"/>
                  </a:solidFill>
                </a:rPr>
                <a:t>Customer</a:t>
              </a:r>
            </a:p>
            <a:p>
              <a:pPr algn="ctr"/>
              <a:r>
                <a:rPr lang="en-GB" sz="1200" dirty="0">
                  <a:solidFill>
                    <a:srgbClr val="B735C4"/>
                  </a:solidFill>
                </a:rPr>
                <a:t>Order</a:t>
              </a:r>
            </a:p>
            <a:p>
              <a:pPr algn="ctr"/>
              <a:r>
                <a:rPr lang="en-GB" sz="1200" dirty="0">
                  <a:solidFill>
                    <a:srgbClr val="B735C4"/>
                  </a:solidFill>
                </a:rPr>
                <a:t>Payment</a:t>
              </a:r>
            </a:p>
            <a:p>
              <a:pPr algn="ctr"/>
              <a:r>
                <a:rPr lang="en-GB" sz="1200" dirty="0">
                  <a:solidFill>
                    <a:srgbClr val="B735C4"/>
                  </a:solidFill>
                </a:rPr>
                <a:t>Reporting</a:t>
              </a:r>
            </a:p>
            <a:p>
              <a:pPr algn="ctr"/>
              <a:r>
                <a:rPr lang="en-GB" sz="1200" dirty="0">
                  <a:solidFill>
                    <a:srgbClr val="B735C4"/>
                  </a:solidFill>
                </a:rPr>
                <a:t>Data</a:t>
              </a:r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CAC66126-2265-384D-461E-171DFAC5C5F6}"/>
                </a:ext>
              </a:extLst>
            </p:cNvPr>
            <p:cNvSpPr/>
            <p:nvPr/>
          </p:nvSpPr>
          <p:spPr>
            <a:xfrm>
              <a:off x="1406820" y="3520114"/>
              <a:ext cx="1030571" cy="1140035"/>
            </a:xfrm>
            <a:prstGeom prst="roundRect">
              <a:avLst>
                <a:gd name="adj" fmla="val 3905"/>
              </a:avLst>
            </a:prstGeom>
            <a:solidFill>
              <a:srgbClr val="F4F3F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27FA35DB-AE55-182F-5F86-2C2606FCE3C7}"/>
                </a:ext>
              </a:extLst>
            </p:cNvPr>
            <p:cNvSpPr/>
            <p:nvPr/>
          </p:nvSpPr>
          <p:spPr>
            <a:xfrm>
              <a:off x="1406820" y="2052276"/>
              <a:ext cx="1030571" cy="1140035"/>
            </a:xfrm>
            <a:prstGeom prst="roundRect">
              <a:avLst>
                <a:gd name="adj" fmla="val 3905"/>
              </a:avLst>
            </a:prstGeom>
            <a:solidFill>
              <a:srgbClr val="F4F3F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93FCD61A-B3BA-7014-4FD0-17F3A1F958AE}"/>
                </a:ext>
              </a:extLst>
            </p:cNvPr>
            <p:cNvSpPr/>
            <p:nvPr/>
          </p:nvSpPr>
          <p:spPr>
            <a:xfrm>
              <a:off x="1113160" y="1709256"/>
              <a:ext cx="1678198" cy="3579656"/>
            </a:xfrm>
            <a:prstGeom prst="roundRect">
              <a:avLst>
                <a:gd name="adj" fmla="val 7511"/>
              </a:avLst>
            </a:prstGeom>
            <a:noFill/>
            <a:ln w="25400">
              <a:solidFill>
                <a:srgbClr val="B735C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tIns="0" rtlCol="0" anchor="t" anchorCtr="0"/>
            <a:lstStyle/>
            <a:p>
              <a:pPr algn="ctr"/>
              <a:endParaRPr lang="en-GB" sz="1600" dirty="0">
                <a:solidFill>
                  <a:srgbClr val="3A20A0"/>
                </a:solidFill>
                <a:latin typeface="Arial Nova" panose="020F0502020204030204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90CBAFA-B9F8-6F3B-334B-8228FB7F0364}"/>
                </a:ext>
              </a:extLst>
            </p:cNvPr>
            <p:cNvSpPr txBox="1"/>
            <p:nvPr/>
          </p:nvSpPr>
          <p:spPr>
            <a:xfrm>
              <a:off x="1398258" y="1555367"/>
              <a:ext cx="1127300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dirty="0">
                  <a:solidFill>
                    <a:srgbClr val="3A20A0"/>
                  </a:solidFill>
                  <a:latin typeface="Arial Nova" panose="020F0502020204030204" pitchFamily="34" charset="0"/>
                </a:rPr>
                <a:t>Client Apps</a:t>
              </a:r>
            </a:p>
          </p:txBody>
        </p:sp>
        <p:grpSp>
          <p:nvGrpSpPr>
            <p:cNvPr id="12" name="Graphic 8" descr="A smartphone">
              <a:extLst>
                <a:ext uri="{FF2B5EF4-FFF2-40B4-BE49-F238E27FC236}">
                  <a16:creationId xmlns:a16="http://schemas.microsoft.com/office/drawing/2014/main" id="{736E4B41-5FDD-277E-4D33-85D24FCAC194}"/>
                </a:ext>
              </a:extLst>
            </p:cNvPr>
            <p:cNvGrpSpPr/>
            <p:nvPr/>
          </p:nvGrpSpPr>
          <p:grpSpPr>
            <a:xfrm>
              <a:off x="1794299" y="2346234"/>
              <a:ext cx="315918" cy="632671"/>
              <a:chOff x="2189080" y="2808199"/>
              <a:chExt cx="503683" cy="1008697"/>
            </a:xfr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2FCDB703-12FC-D7C4-7E1B-B0DE3DAF6439}"/>
                  </a:ext>
                </a:extLst>
              </p:cNvPr>
              <p:cNvSpPr/>
              <p:nvPr/>
            </p:nvSpPr>
            <p:spPr>
              <a:xfrm>
                <a:off x="2189080" y="2808199"/>
                <a:ext cx="503683" cy="1008697"/>
              </a:xfrm>
              <a:custGeom>
                <a:avLst/>
                <a:gdLst>
                  <a:gd name="connsiteX0" fmla="*/ 441152 w 503683"/>
                  <a:gd name="connsiteY0" fmla="*/ 0 h 1008697"/>
                  <a:gd name="connsiteX1" fmla="*/ 62531 w 503683"/>
                  <a:gd name="connsiteY1" fmla="*/ 0 h 1008697"/>
                  <a:gd name="connsiteX2" fmla="*/ 0 w 503683"/>
                  <a:gd name="connsiteY2" fmla="*/ 62531 h 1008697"/>
                  <a:gd name="connsiteX3" fmla="*/ 0 w 503683"/>
                  <a:gd name="connsiteY3" fmla="*/ 946167 h 1008697"/>
                  <a:gd name="connsiteX4" fmla="*/ 62531 w 503683"/>
                  <a:gd name="connsiteY4" fmla="*/ 1008698 h 1008697"/>
                  <a:gd name="connsiteX5" fmla="*/ 441152 w 503683"/>
                  <a:gd name="connsiteY5" fmla="*/ 1008698 h 1008697"/>
                  <a:gd name="connsiteX6" fmla="*/ 503683 w 503683"/>
                  <a:gd name="connsiteY6" fmla="*/ 946167 h 1008697"/>
                  <a:gd name="connsiteX7" fmla="*/ 503683 w 503683"/>
                  <a:gd name="connsiteY7" fmla="*/ 62531 h 1008697"/>
                  <a:gd name="connsiteX8" fmla="*/ 441152 w 503683"/>
                  <a:gd name="connsiteY8" fmla="*/ 0 h 1008697"/>
                  <a:gd name="connsiteX9" fmla="*/ 460754 w 503683"/>
                  <a:gd name="connsiteY9" fmla="*/ 907540 h 1008697"/>
                  <a:gd name="connsiteX10" fmla="*/ 398223 w 503683"/>
                  <a:gd name="connsiteY10" fmla="*/ 970071 h 1008697"/>
                  <a:gd name="connsiteX11" fmla="*/ 105460 w 503683"/>
                  <a:gd name="connsiteY11" fmla="*/ 970071 h 1008697"/>
                  <a:gd name="connsiteX12" fmla="*/ 42929 w 503683"/>
                  <a:gd name="connsiteY12" fmla="*/ 907540 h 1008697"/>
                  <a:gd name="connsiteX13" fmla="*/ 42929 w 503683"/>
                  <a:gd name="connsiteY13" fmla="*/ 101151 h 1008697"/>
                  <a:gd name="connsiteX14" fmla="*/ 105460 w 503683"/>
                  <a:gd name="connsiteY14" fmla="*/ 38620 h 1008697"/>
                  <a:gd name="connsiteX15" fmla="*/ 128691 w 503683"/>
                  <a:gd name="connsiteY15" fmla="*/ 38620 h 1008697"/>
                  <a:gd name="connsiteX16" fmla="*/ 169685 w 503683"/>
                  <a:gd name="connsiteY16" fmla="*/ 78119 h 1008697"/>
                  <a:gd name="connsiteX17" fmla="*/ 331494 w 503683"/>
                  <a:gd name="connsiteY17" fmla="*/ 78119 h 1008697"/>
                  <a:gd name="connsiteX18" fmla="*/ 372488 w 503683"/>
                  <a:gd name="connsiteY18" fmla="*/ 38620 h 1008697"/>
                  <a:gd name="connsiteX19" fmla="*/ 398210 w 503683"/>
                  <a:gd name="connsiteY19" fmla="*/ 38620 h 1008697"/>
                  <a:gd name="connsiteX20" fmla="*/ 460740 w 503683"/>
                  <a:gd name="connsiteY20" fmla="*/ 101151 h 1008697"/>
                  <a:gd name="connsiteX21" fmla="*/ 460740 w 503683"/>
                  <a:gd name="connsiteY21" fmla="*/ 907540 h 10086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03683" h="1008697">
                    <a:moveTo>
                      <a:pt x="441152" y="0"/>
                    </a:moveTo>
                    <a:lnTo>
                      <a:pt x="62531" y="0"/>
                    </a:lnTo>
                    <a:cubicBezTo>
                      <a:pt x="28000" y="0"/>
                      <a:pt x="0" y="27993"/>
                      <a:pt x="0" y="62531"/>
                    </a:cubicBezTo>
                    <a:lnTo>
                      <a:pt x="0" y="946167"/>
                    </a:lnTo>
                    <a:cubicBezTo>
                      <a:pt x="0" y="980698"/>
                      <a:pt x="27993" y="1008698"/>
                      <a:pt x="62531" y="1008698"/>
                    </a:cubicBezTo>
                    <a:lnTo>
                      <a:pt x="441152" y="1008698"/>
                    </a:lnTo>
                    <a:cubicBezTo>
                      <a:pt x="475684" y="1008698"/>
                      <a:pt x="503683" y="980705"/>
                      <a:pt x="503683" y="946167"/>
                    </a:cubicBezTo>
                    <a:lnTo>
                      <a:pt x="503683" y="62531"/>
                    </a:lnTo>
                    <a:cubicBezTo>
                      <a:pt x="503683" y="27993"/>
                      <a:pt x="475684" y="0"/>
                      <a:pt x="441152" y="0"/>
                    </a:cubicBezTo>
                    <a:close/>
                    <a:moveTo>
                      <a:pt x="460754" y="907540"/>
                    </a:moveTo>
                    <a:cubicBezTo>
                      <a:pt x="460754" y="942071"/>
                      <a:pt x="432761" y="970071"/>
                      <a:pt x="398223" y="970071"/>
                    </a:cubicBezTo>
                    <a:lnTo>
                      <a:pt x="105460" y="970071"/>
                    </a:lnTo>
                    <a:cubicBezTo>
                      <a:pt x="70929" y="970071"/>
                      <a:pt x="42929" y="942078"/>
                      <a:pt x="42929" y="907540"/>
                    </a:cubicBezTo>
                    <a:lnTo>
                      <a:pt x="42929" y="101151"/>
                    </a:lnTo>
                    <a:cubicBezTo>
                      <a:pt x="42929" y="66620"/>
                      <a:pt x="70922" y="38620"/>
                      <a:pt x="105460" y="38620"/>
                    </a:cubicBezTo>
                    <a:lnTo>
                      <a:pt x="128691" y="38620"/>
                    </a:lnTo>
                    <a:cubicBezTo>
                      <a:pt x="129500" y="60569"/>
                      <a:pt x="147538" y="78119"/>
                      <a:pt x="169685" y="78119"/>
                    </a:cubicBezTo>
                    <a:lnTo>
                      <a:pt x="331494" y="78119"/>
                    </a:lnTo>
                    <a:cubicBezTo>
                      <a:pt x="353641" y="78119"/>
                      <a:pt x="371678" y="60569"/>
                      <a:pt x="372488" y="38620"/>
                    </a:cubicBezTo>
                    <a:lnTo>
                      <a:pt x="398210" y="38620"/>
                    </a:lnTo>
                    <a:cubicBezTo>
                      <a:pt x="432741" y="38620"/>
                      <a:pt x="460740" y="66613"/>
                      <a:pt x="460740" y="101151"/>
                    </a:cubicBezTo>
                    <a:lnTo>
                      <a:pt x="460740" y="907540"/>
                    </a:lnTo>
                    <a:close/>
                  </a:path>
                </a:pathLst>
              </a:custGeom>
              <a:gradFill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</a:gra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grpSp>
            <p:nvGrpSpPr>
              <p:cNvPr id="14" name="Graphic 8" descr="A smartphone">
                <a:extLst>
                  <a:ext uri="{FF2B5EF4-FFF2-40B4-BE49-F238E27FC236}">
                    <a16:creationId xmlns:a16="http://schemas.microsoft.com/office/drawing/2014/main" id="{0136FB76-AA92-1F27-8F23-7A614189755C}"/>
                  </a:ext>
                </a:extLst>
              </p:cNvPr>
              <p:cNvGrpSpPr/>
              <p:nvPr/>
            </p:nvGrpSpPr>
            <p:grpSpPr>
              <a:xfrm>
                <a:off x="2405235" y="3529422"/>
                <a:ext cx="70606" cy="132532"/>
                <a:chOff x="2405235" y="3529422"/>
                <a:chExt cx="70606" cy="132532"/>
              </a:xfrm>
              <a:grpFill/>
            </p:grpSpPr>
            <p:sp>
              <p:nvSpPr>
                <p:cNvPr id="15" name="Freeform: Shape 14">
                  <a:extLst>
                    <a:ext uri="{FF2B5EF4-FFF2-40B4-BE49-F238E27FC236}">
                      <a16:creationId xmlns:a16="http://schemas.microsoft.com/office/drawing/2014/main" id="{E957520D-E25C-CACA-18BE-AE3F27A46088}"/>
                    </a:ext>
                  </a:extLst>
                </p:cNvPr>
                <p:cNvSpPr/>
                <p:nvPr/>
              </p:nvSpPr>
              <p:spPr>
                <a:xfrm>
                  <a:off x="2406905" y="3642471"/>
                  <a:ext cx="19542" cy="19482"/>
                </a:xfrm>
                <a:custGeom>
                  <a:avLst/>
                  <a:gdLst>
                    <a:gd name="connsiteX0" fmla="*/ 19104 w 19542"/>
                    <a:gd name="connsiteY0" fmla="*/ 6833 h 19482"/>
                    <a:gd name="connsiteX1" fmla="*/ 484 w 19542"/>
                    <a:gd name="connsiteY1" fmla="*/ 11965 h 19482"/>
                    <a:gd name="connsiteX2" fmla="*/ 19104 w 19542"/>
                    <a:gd name="connsiteY2" fmla="*/ 6833 h 194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9542" h="19482">
                      <a:moveTo>
                        <a:pt x="19104" y="6833"/>
                      </a:moveTo>
                      <a:cubicBezTo>
                        <a:pt x="16236" y="-5215"/>
                        <a:pt x="-3297" y="41"/>
                        <a:pt x="484" y="11965"/>
                      </a:cubicBezTo>
                      <a:cubicBezTo>
                        <a:pt x="3516" y="24898"/>
                        <a:pt x="22658" y="19807"/>
                        <a:pt x="19104" y="6833"/>
                      </a:cubicBezTo>
                      <a:close/>
                    </a:path>
                  </a:pathLst>
                </a:custGeom>
                <a:gradFill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16" name="Freeform: Shape 15">
                  <a:extLst>
                    <a:ext uri="{FF2B5EF4-FFF2-40B4-BE49-F238E27FC236}">
                      <a16:creationId xmlns:a16="http://schemas.microsoft.com/office/drawing/2014/main" id="{71D99C5E-A501-FBDE-7236-170028B203A8}"/>
                    </a:ext>
                  </a:extLst>
                </p:cNvPr>
                <p:cNvSpPr/>
                <p:nvPr/>
              </p:nvSpPr>
              <p:spPr>
                <a:xfrm>
                  <a:off x="2456307" y="3642497"/>
                  <a:ext cx="19533" cy="19444"/>
                </a:xfrm>
                <a:custGeom>
                  <a:avLst/>
                  <a:gdLst>
                    <a:gd name="connsiteX0" fmla="*/ 19232 w 19533"/>
                    <a:gd name="connsiteY0" fmla="*/ 7350 h 19444"/>
                    <a:gd name="connsiteX1" fmla="*/ 481 w 19533"/>
                    <a:gd name="connsiteY1" fmla="*/ 11940 h 19444"/>
                    <a:gd name="connsiteX2" fmla="*/ 19232 w 19533"/>
                    <a:gd name="connsiteY2" fmla="*/ 7350 h 194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9533" h="19444">
                      <a:moveTo>
                        <a:pt x="19232" y="7350"/>
                      </a:moveTo>
                      <a:cubicBezTo>
                        <a:pt x="16947" y="-5219"/>
                        <a:pt x="-3355" y="-328"/>
                        <a:pt x="481" y="11940"/>
                      </a:cubicBezTo>
                      <a:cubicBezTo>
                        <a:pt x="3328" y="24550"/>
                        <a:pt x="22127" y="20077"/>
                        <a:pt x="19232" y="7350"/>
                      </a:cubicBezTo>
                      <a:close/>
                    </a:path>
                  </a:pathLst>
                </a:custGeom>
                <a:gradFill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17" name="Freeform: Shape 16">
                  <a:extLst>
                    <a:ext uri="{FF2B5EF4-FFF2-40B4-BE49-F238E27FC236}">
                      <a16:creationId xmlns:a16="http://schemas.microsoft.com/office/drawing/2014/main" id="{BB8DC25D-9D39-786D-B852-D94D0D3AA646}"/>
                    </a:ext>
                  </a:extLst>
                </p:cNvPr>
                <p:cNvSpPr/>
                <p:nvPr/>
              </p:nvSpPr>
              <p:spPr>
                <a:xfrm>
                  <a:off x="2405235" y="3529422"/>
                  <a:ext cx="70426" cy="95558"/>
                </a:xfrm>
                <a:custGeom>
                  <a:avLst/>
                  <a:gdLst>
                    <a:gd name="connsiteX0" fmla="*/ 56445 w 70426"/>
                    <a:gd name="connsiteY0" fmla="*/ 29215 h 95558"/>
                    <a:gd name="connsiteX1" fmla="*/ 50263 w 70426"/>
                    <a:gd name="connsiteY1" fmla="*/ 5168 h 95558"/>
                    <a:gd name="connsiteX2" fmla="*/ 31162 w 70426"/>
                    <a:gd name="connsiteY2" fmla="*/ 811 h 95558"/>
                    <a:gd name="connsiteX3" fmla="*/ 14195 w 70426"/>
                    <a:gd name="connsiteY3" fmla="*/ 28982 h 95558"/>
                    <a:gd name="connsiteX4" fmla="*/ 8357 w 70426"/>
                    <a:gd name="connsiteY4" fmla="*/ 28955 h 95558"/>
                    <a:gd name="connsiteX5" fmla="*/ 1455 w 70426"/>
                    <a:gd name="connsiteY5" fmla="*/ 35857 h 95558"/>
                    <a:gd name="connsiteX6" fmla="*/ 0 w 70426"/>
                    <a:gd name="connsiteY6" fmla="*/ 86799 h 95558"/>
                    <a:gd name="connsiteX7" fmla="*/ 6813 w 70426"/>
                    <a:gd name="connsiteY7" fmla="*/ 93612 h 95558"/>
                    <a:gd name="connsiteX8" fmla="*/ 59299 w 70426"/>
                    <a:gd name="connsiteY8" fmla="*/ 94868 h 95558"/>
                    <a:gd name="connsiteX9" fmla="*/ 65598 w 70426"/>
                    <a:gd name="connsiteY9" fmla="*/ 90072 h 95558"/>
                    <a:gd name="connsiteX10" fmla="*/ 69776 w 70426"/>
                    <a:gd name="connsiteY10" fmla="*/ 64584 h 95558"/>
                    <a:gd name="connsiteX11" fmla="*/ 67464 w 70426"/>
                    <a:gd name="connsiteY11" fmla="*/ 36865 h 95558"/>
                    <a:gd name="connsiteX12" fmla="*/ 56445 w 70426"/>
                    <a:gd name="connsiteY12" fmla="*/ 29215 h 95558"/>
                    <a:gd name="connsiteX13" fmla="*/ 33632 w 70426"/>
                    <a:gd name="connsiteY13" fmla="*/ 9765 h 95558"/>
                    <a:gd name="connsiteX14" fmla="*/ 47148 w 70426"/>
                    <a:gd name="connsiteY14" fmla="*/ 28413 h 95558"/>
                    <a:gd name="connsiteX15" fmla="*/ 46517 w 70426"/>
                    <a:gd name="connsiteY15" fmla="*/ 28406 h 95558"/>
                    <a:gd name="connsiteX16" fmla="*/ 30421 w 70426"/>
                    <a:gd name="connsiteY16" fmla="*/ 29078 h 95558"/>
                    <a:gd name="connsiteX17" fmla="*/ 23245 w 70426"/>
                    <a:gd name="connsiteY17" fmla="*/ 29016 h 95558"/>
                    <a:gd name="connsiteX18" fmla="*/ 33632 w 70426"/>
                    <a:gd name="connsiteY18" fmla="*/ 9765 h 955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70426" h="95558">
                      <a:moveTo>
                        <a:pt x="56445" y="29215"/>
                      </a:moveTo>
                      <a:cubicBezTo>
                        <a:pt x="57275" y="20811"/>
                        <a:pt x="56438" y="11343"/>
                        <a:pt x="50263" y="5168"/>
                      </a:cubicBezTo>
                      <a:cubicBezTo>
                        <a:pt x="45255" y="159"/>
                        <a:pt x="37831" y="-1014"/>
                        <a:pt x="31162" y="811"/>
                      </a:cubicBezTo>
                      <a:cubicBezTo>
                        <a:pt x="18408" y="4296"/>
                        <a:pt x="10003" y="17147"/>
                        <a:pt x="14195" y="28982"/>
                      </a:cubicBezTo>
                      <a:cubicBezTo>
                        <a:pt x="12247" y="28975"/>
                        <a:pt x="10305" y="28955"/>
                        <a:pt x="8357" y="28955"/>
                      </a:cubicBezTo>
                      <a:cubicBezTo>
                        <a:pt x="4624" y="28961"/>
                        <a:pt x="1461" y="32111"/>
                        <a:pt x="1455" y="35857"/>
                      </a:cubicBezTo>
                      <a:cubicBezTo>
                        <a:pt x="1420" y="52851"/>
                        <a:pt x="27" y="69805"/>
                        <a:pt x="0" y="86799"/>
                      </a:cubicBezTo>
                      <a:cubicBezTo>
                        <a:pt x="-7" y="90703"/>
                        <a:pt x="3142" y="93310"/>
                        <a:pt x="6813" y="93612"/>
                      </a:cubicBezTo>
                      <a:cubicBezTo>
                        <a:pt x="24295" y="95046"/>
                        <a:pt x="41776" y="96432"/>
                        <a:pt x="59299" y="94868"/>
                      </a:cubicBezTo>
                      <a:cubicBezTo>
                        <a:pt x="62277" y="94600"/>
                        <a:pt x="64692" y="93008"/>
                        <a:pt x="65598" y="90072"/>
                      </a:cubicBezTo>
                      <a:cubicBezTo>
                        <a:pt x="68109" y="81907"/>
                        <a:pt x="69069" y="73057"/>
                        <a:pt x="69776" y="64584"/>
                      </a:cubicBezTo>
                      <a:cubicBezTo>
                        <a:pt x="70503" y="55836"/>
                        <a:pt x="71450" y="45016"/>
                        <a:pt x="67464" y="36865"/>
                      </a:cubicBezTo>
                      <a:cubicBezTo>
                        <a:pt x="65206" y="32255"/>
                        <a:pt x="61056" y="30169"/>
                        <a:pt x="56445" y="29215"/>
                      </a:cubicBezTo>
                      <a:close/>
                      <a:moveTo>
                        <a:pt x="33632" y="9765"/>
                      </a:moveTo>
                      <a:cubicBezTo>
                        <a:pt x="45804" y="6451"/>
                        <a:pt x="47588" y="19027"/>
                        <a:pt x="47148" y="28413"/>
                      </a:cubicBezTo>
                      <a:cubicBezTo>
                        <a:pt x="46936" y="28413"/>
                        <a:pt x="46723" y="28406"/>
                        <a:pt x="46517" y="28406"/>
                      </a:cubicBezTo>
                      <a:cubicBezTo>
                        <a:pt x="41193" y="28371"/>
                        <a:pt x="35780" y="28564"/>
                        <a:pt x="30421" y="29078"/>
                      </a:cubicBezTo>
                      <a:cubicBezTo>
                        <a:pt x="28027" y="29058"/>
                        <a:pt x="25633" y="29037"/>
                        <a:pt x="23245" y="29016"/>
                      </a:cubicBezTo>
                      <a:cubicBezTo>
                        <a:pt x="20013" y="20543"/>
                        <a:pt x="24727" y="12186"/>
                        <a:pt x="33632" y="9765"/>
                      </a:cubicBezTo>
                      <a:close/>
                    </a:path>
                  </a:pathLst>
                </a:custGeom>
                <a:gradFill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</p:grp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488CC9B0-9F07-8325-17B7-A46B66B8A0BC}"/>
                  </a:ext>
                </a:extLst>
              </p:cNvPr>
              <p:cNvSpPr/>
              <p:nvPr/>
            </p:nvSpPr>
            <p:spPr>
              <a:xfrm>
                <a:off x="2522338" y="2847552"/>
                <a:ext cx="11617" cy="11212"/>
              </a:xfrm>
              <a:custGeom>
                <a:avLst/>
                <a:gdLst>
                  <a:gd name="connsiteX0" fmla="*/ 11512 w 11617"/>
                  <a:gd name="connsiteY0" fmla="*/ 4845 h 11212"/>
                  <a:gd name="connsiteX1" fmla="*/ 2023 w 11617"/>
                  <a:gd name="connsiteY1" fmla="*/ 1621 h 11212"/>
                  <a:gd name="connsiteX2" fmla="*/ 2572 w 11617"/>
                  <a:gd name="connsiteY2" fmla="*/ 10039 h 11212"/>
                  <a:gd name="connsiteX3" fmla="*/ 11512 w 11617"/>
                  <a:gd name="connsiteY3" fmla="*/ 4845 h 112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617" h="11212">
                    <a:moveTo>
                      <a:pt x="11512" y="4845"/>
                    </a:moveTo>
                    <a:cubicBezTo>
                      <a:pt x="11210" y="365"/>
                      <a:pt x="5028" y="-1666"/>
                      <a:pt x="2023" y="1621"/>
                    </a:cubicBezTo>
                    <a:cubicBezTo>
                      <a:pt x="-529" y="3960"/>
                      <a:pt x="-1002" y="8447"/>
                      <a:pt x="2572" y="10039"/>
                    </a:cubicBezTo>
                    <a:cubicBezTo>
                      <a:pt x="6229" y="13154"/>
                      <a:pt x="12507" y="9600"/>
                      <a:pt x="11512" y="4845"/>
                    </a:cubicBezTo>
                    <a:close/>
                  </a:path>
                </a:pathLst>
              </a:custGeom>
              <a:gradFill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</a:gra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21" name="Graphic 19" descr="Browser window with solid fill">
              <a:extLst>
                <a:ext uri="{FF2B5EF4-FFF2-40B4-BE49-F238E27FC236}">
                  <a16:creationId xmlns:a16="http://schemas.microsoft.com/office/drawing/2014/main" id="{8A60BF75-D8F1-16E9-C8AF-59DFD648386C}"/>
                </a:ext>
              </a:extLst>
            </p:cNvPr>
            <p:cNvSpPr/>
            <p:nvPr/>
          </p:nvSpPr>
          <p:spPr>
            <a:xfrm>
              <a:off x="1678524" y="3923778"/>
              <a:ext cx="529309" cy="410214"/>
            </a:xfrm>
            <a:custGeom>
              <a:avLst/>
              <a:gdLst>
                <a:gd name="connsiteX0" fmla="*/ 0 w 762000"/>
                <a:gd name="connsiteY0" fmla="*/ 0 h 590550"/>
                <a:gd name="connsiteX1" fmla="*/ 0 w 762000"/>
                <a:gd name="connsiteY1" fmla="*/ 590550 h 590550"/>
                <a:gd name="connsiteX2" fmla="*/ 762000 w 762000"/>
                <a:gd name="connsiteY2" fmla="*/ 590550 h 590550"/>
                <a:gd name="connsiteX3" fmla="*/ 762000 w 762000"/>
                <a:gd name="connsiteY3" fmla="*/ 0 h 590550"/>
                <a:gd name="connsiteX4" fmla="*/ 657225 w 762000"/>
                <a:gd name="connsiteY4" fmla="*/ 57150 h 590550"/>
                <a:gd name="connsiteX5" fmla="*/ 676275 w 762000"/>
                <a:gd name="connsiteY5" fmla="*/ 76200 h 590550"/>
                <a:gd name="connsiteX6" fmla="*/ 657225 w 762000"/>
                <a:gd name="connsiteY6" fmla="*/ 95250 h 590550"/>
                <a:gd name="connsiteX7" fmla="*/ 638175 w 762000"/>
                <a:gd name="connsiteY7" fmla="*/ 76200 h 590550"/>
                <a:gd name="connsiteX8" fmla="*/ 657225 w 762000"/>
                <a:gd name="connsiteY8" fmla="*/ 57150 h 590550"/>
                <a:gd name="connsiteX9" fmla="*/ 590550 w 762000"/>
                <a:gd name="connsiteY9" fmla="*/ 57150 h 590550"/>
                <a:gd name="connsiteX10" fmla="*/ 609600 w 762000"/>
                <a:gd name="connsiteY10" fmla="*/ 76200 h 590550"/>
                <a:gd name="connsiteX11" fmla="*/ 590550 w 762000"/>
                <a:gd name="connsiteY11" fmla="*/ 95250 h 590550"/>
                <a:gd name="connsiteX12" fmla="*/ 571500 w 762000"/>
                <a:gd name="connsiteY12" fmla="*/ 76200 h 590550"/>
                <a:gd name="connsiteX13" fmla="*/ 590550 w 762000"/>
                <a:gd name="connsiteY13" fmla="*/ 57150 h 590550"/>
                <a:gd name="connsiteX14" fmla="*/ 523875 w 762000"/>
                <a:gd name="connsiteY14" fmla="*/ 57150 h 590550"/>
                <a:gd name="connsiteX15" fmla="*/ 542925 w 762000"/>
                <a:gd name="connsiteY15" fmla="*/ 76200 h 590550"/>
                <a:gd name="connsiteX16" fmla="*/ 523875 w 762000"/>
                <a:gd name="connsiteY16" fmla="*/ 95250 h 590550"/>
                <a:gd name="connsiteX17" fmla="*/ 504825 w 762000"/>
                <a:gd name="connsiteY17" fmla="*/ 76200 h 590550"/>
                <a:gd name="connsiteX18" fmla="*/ 523875 w 762000"/>
                <a:gd name="connsiteY18" fmla="*/ 57150 h 590550"/>
                <a:gd name="connsiteX19" fmla="*/ 704850 w 762000"/>
                <a:gd name="connsiteY19" fmla="*/ 533400 h 590550"/>
                <a:gd name="connsiteX20" fmla="*/ 57150 w 762000"/>
                <a:gd name="connsiteY20" fmla="*/ 533400 h 590550"/>
                <a:gd name="connsiteX21" fmla="*/ 57150 w 762000"/>
                <a:gd name="connsiteY21" fmla="*/ 152400 h 590550"/>
                <a:gd name="connsiteX22" fmla="*/ 704850 w 762000"/>
                <a:gd name="connsiteY22" fmla="*/ 152400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62000" h="590550">
                  <a:moveTo>
                    <a:pt x="0" y="0"/>
                  </a:moveTo>
                  <a:lnTo>
                    <a:pt x="0" y="590550"/>
                  </a:lnTo>
                  <a:lnTo>
                    <a:pt x="762000" y="590550"/>
                  </a:lnTo>
                  <a:lnTo>
                    <a:pt x="762000" y="0"/>
                  </a:lnTo>
                  <a:close/>
                  <a:moveTo>
                    <a:pt x="657225" y="57150"/>
                  </a:moveTo>
                  <a:cubicBezTo>
                    <a:pt x="667746" y="57150"/>
                    <a:pt x="676275" y="65679"/>
                    <a:pt x="676275" y="76200"/>
                  </a:cubicBezTo>
                  <a:cubicBezTo>
                    <a:pt x="676275" y="86721"/>
                    <a:pt x="667746" y="95250"/>
                    <a:pt x="657225" y="95250"/>
                  </a:cubicBezTo>
                  <a:cubicBezTo>
                    <a:pt x="646704" y="95250"/>
                    <a:pt x="638175" y="86721"/>
                    <a:pt x="638175" y="76200"/>
                  </a:cubicBezTo>
                  <a:cubicBezTo>
                    <a:pt x="638175" y="65679"/>
                    <a:pt x="646704" y="57150"/>
                    <a:pt x="657225" y="57150"/>
                  </a:cubicBezTo>
                  <a:close/>
                  <a:moveTo>
                    <a:pt x="590550" y="57150"/>
                  </a:moveTo>
                  <a:cubicBezTo>
                    <a:pt x="601071" y="57150"/>
                    <a:pt x="609600" y="65679"/>
                    <a:pt x="609600" y="76200"/>
                  </a:cubicBezTo>
                  <a:cubicBezTo>
                    <a:pt x="609600" y="86721"/>
                    <a:pt x="601071" y="95250"/>
                    <a:pt x="590550" y="95250"/>
                  </a:cubicBezTo>
                  <a:cubicBezTo>
                    <a:pt x="580029" y="95250"/>
                    <a:pt x="571500" y="86721"/>
                    <a:pt x="571500" y="76200"/>
                  </a:cubicBezTo>
                  <a:cubicBezTo>
                    <a:pt x="571500" y="65679"/>
                    <a:pt x="580029" y="57150"/>
                    <a:pt x="590550" y="57150"/>
                  </a:cubicBezTo>
                  <a:close/>
                  <a:moveTo>
                    <a:pt x="523875" y="57150"/>
                  </a:moveTo>
                  <a:cubicBezTo>
                    <a:pt x="534396" y="57150"/>
                    <a:pt x="542925" y="65679"/>
                    <a:pt x="542925" y="76200"/>
                  </a:cubicBezTo>
                  <a:cubicBezTo>
                    <a:pt x="542925" y="86721"/>
                    <a:pt x="534396" y="95250"/>
                    <a:pt x="523875" y="95250"/>
                  </a:cubicBezTo>
                  <a:cubicBezTo>
                    <a:pt x="513354" y="95250"/>
                    <a:pt x="504825" y="86721"/>
                    <a:pt x="504825" y="76200"/>
                  </a:cubicBezTo>
                  <a:cubicBezTo>
                    <a:pt x="504825" y="65679"/>
                    <a:pt x="513354" y="57150"/>
                    <a:pt x="523875" y="57150"/>
                  </a:cubicBezTo>
                  <a:close/>
                  <a:moveTo>
                    <a:pt x="704850" y="533400"/>
                  </a:moveTo>
                  <a:lnTo>
                    <a:pt x="57150" y="533400"/>
                  </a:lnTo>
                  <a:lnTo>
                    <a:pt x="57150" y="152400"/>
                  </a:lnTo>
                  <a:lnTo>
                    <a:pt x="704850" y="152400"/>
                  </a:lnTo>
                  <a:close/>
                </a:path>
              </a:pathLst>
            </a:custGeom>
            <a:gradFill>
              <a:gsLst>
                <a:gs pos="21000">
                  <a:srgbClr val="3604DB"/>
                </a:gs>
                <a:gs pos="100000">
                  <a:srgbClr val="B735C4"/>
                </a:gs>
              </a:gsLst>
              <a:lin ang="0" scaled="1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CE0C429-2D6E-0D46-602F-EB58153B8D35}"/>
                </a:ext>
              </a:extLst>
            </p:cNvPr>
            <p:cNvSpPr txBox="1"/>
            <p:nvPr/>
          </p:nvSpPr>
          <p:spPr>
            <a:xfrm>
              <a:off x="1482449" y="2052276"/>
              <a:ext cx="95891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solidFill>
                    <a:srgbClr val="B735C4"/>
                  </a:solidFill>
                  <a:latin typeface="Arial Nova" panose="020F0502020204030204" pitchFamily="34" charset="0"/>
                </a:rPr>
                <a:t>Mobile App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83A71F0-99F2-2454-C16D-47344835945C}"/>
                </a:ext>
              </a:extLst>
            </p:cNvPr>
            <p:cNvSpPr txBox="1"/>
            <p:nvPr/>
          </p:nvSpPr>
          <p:spPr>
            <a:xfrm>
              <a:off x="1587702" y="3657301"/>
              <a:ext cx="74841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solidFill>
                    <a:srgbClr val="B735C4"/>
                  </a:solidFill>
                  <a:latin typeface="Arial Nova" panose="020F0502020204030204" pitchFamily="34" charset="0"/>
                </a:rPr>
                <a:t>Browser</a:t>
              </a:r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5EDB153D-D409-233C-135E-D82D311249AE}"/>
                </a:ext>
              </a:extLst>
            </p:cNvPr>
            <p:cNvSpPr/>
            <p:nvPr/>
          </p:nvSpPr>
          <p:spPr>
            <a:xfrm>
              <a:off x="853213" y="667983"/>
              <a:ext cx="2197495" cy="400761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21000">
                  <a:srgbClr val="3604DB"/>
                </a:gs>
                <a:gs pos="100000">
                  <a:srgbClr val="B735C4"/>
                </a:gs>
              </a:gsLst>
              <a:lin ang="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dirty="0">
                  <a:latin typeface="Aptos Display" panose="020B0004020202020204" pitchFamily="34" charset="0"/>
                </a:rPr>
                <a:t>Server-based</a:t>
              </a:r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CF9B5C3E-C76B-C417-7844-65BA5F69D940}"/>
                </a:ext>
              </a:extLst>
            </p:cNvPr>
            <p:cNvSpPr/>
            <p:nvPr/>
          </p:nvSpPr>
          <p:spPr>
            <a:xfrm>
              <a:off x="3657600" y="687706"/>
              <a:ext cx="4968390" cy="5595979"/>
            </a:xfrm>
            <a:prstGeom prst="roundRect">
              <a:avLst>
                <a:gd name="adj" fmla="val 2201"/>
              </a:avLst>
            </a:prstGeom>
            <a:noFill/>
            <a:ln w="25400">
              <a:solidFill>
                <a:srgbClr val="B735C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tIns="0" rtlCol="0" anchor="t" anchorCtr="0"/>
            <a:lstStyle/>
            <a:p>
              <a:pPr algn="ctr"/>
              <a:endParaRPr lang="en-GB" sz="1600" dirty="0">
                <a:solidFill>
                  <a:srgbClr val="3A20A0"/>
                </a:solidFill>
                <a:latin typeface="Arial Nova" panose="020F0502020204030204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CA8481E-7A78-7CE4-5F48-62F7859E70AD}"/>
                </a:ext>
              </a:extLst>
            </p:cNvPr>
            <p:cNvSpPr txBox="1"/>
            <p:nvPr/>
          </p:nvSpPr>
          <p:spPr>
            <a:xfrm>
              <a:off x="5566867" y="536028"/>
              <a:ext cx="716736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400" dirty="0">
                  <a:solidFill>
                    <a:srgbClr val="3A20A0"/>
                  </a:solidFill>
                  <a:latin typeface="Arial Nova" panose="020F0502020204030204" pitchFamily="34" charset="0"/>
                </a:rPr>
                <a:t>Server</a:t>
              </a:r>
            </a:p>
          </p:txBody>
        </p:sp>
        <p:cxnSp>
          <p:nvCxnSpPr>
            <p:cNvPr id="155" name="Straight Arrow Connector 154">
              <a:extLst>
                <a:ext uri="{FF2B5EF4-FFF2-40B4-BE49-F238E27FC236}">
                  <a16:creationId xmlns:a16="http://schemas.microsoft.com/office/drawing/2014/main" id="{E3A0496F-A8FC-EA6D-EA64-D6607F363FAA}"/>
                </a:ext>
              </a:extLst>
            </p:cNvPr>
            <p:cNvCxnSpPr>
              <a:cxnSpLocks/>
            </p:cNvCxnSpPr>
            <p:nvPr/>
          </p:nvCxnSpPr>
          <p:spPr>
            <a:xfrm>
              <a:off x="2192028" y="4174965"/>
              <a:ext cx="2424937" cy="0"/>
            </a:xfrm>
            <a:prstGeom prst="straightConnector1">
              <a:avLst/>
            </a:prstGeom>
            <a:ln>
              <a:solidFill>
                <a:srgbClr val="B735C4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Arrow Connector 156">
              <a:extLst>
                <a:ext uri="{FF2B5EF4-FFF2-40B4-BE49-F238E27FC236}">
                  <a16:creationId xmlns:a16="http://schemas.microsoft.com/office/drawing/2014/main" id="{EA6FE143-9B3E-5B35-5393-18BEC82D76DD}"/>
                </a:ext>
              </a:extLst>
            </p:cNvPr>
            <p:cNvCxnSpPr>
              <a:cxnSpLocks/>
            </p:cNvCxnSpPr>
            <p:nvPr/>
          </p:nvCxnSpPr>
          <p:spPr>
            <a:xfrm>
              <a:off x="2110217" y="2686362"/>
              <a:ext cx="2506748" cy="0"/>
            </a:xfrm>
            <a:prstGeom prst="straightConnector1">
              <a:avLst/>
            </a:prstGeom>
            <a:ln>
              <a:solidFill>
                <a:srgbClr val="B735C4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6F285D35-B06D-9B9E-C256-8724A66E20F6}"/>
                </a:ext>
              </a:extLst>
            </p:cNvPr>
            <p:cNvSpPr/>
            <p:nvPr/>
          </p:nvSpPr>
          <p:spPr>
            <a:xfrm>
              <a:off x="4159689" y="1605969"/>
              <a:ext cx="3972889" cy="2007930"/>
            </a:xfrm>
            <a:prstGeom prst="roundRect">
              <a:avLst>
                <a:gd name="adj" fmla="val 2948"/>
              </a:avLst>
            </a:prstGeom>
            <a:noFill/>
            <a:ln>
              <a:solidFill>
                <a:srgbClr val="391E9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C13D8A19-94B0-CEFE-46DF-FB5F1AD36BB1}"/>
                </a:ext>
              </a:extLst>
            </p:cNvPr>
            <p:cNvSpPr txBox="1"/>
            <p:nvPr/>
          </p:nvSpPr>
          <p:spPr>
            <a:xfrm>
              <a:off x="5773527" y="1423648"/>
              <a:ext cx="510076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400" dirty="0">
                  <a:solidFill>
                    <a:srgbClr val="3A20A0"/>
                  </a:solidFill>
                  <a:latin typeface="Arial Nova" panose="020F0502020204030204" pitchFamily="34" charset="0"/>
                </a:rPr>
                <a:t>App</a:t>
              </a:r>
            </a:p>
          </p:txBody>
        </p:sp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89E2A3FC-C236-3875-B7C4-735D09E02419}"/>
                </a:ext>
              </a:extLst>
            </p:cNvPr>
            <p:cNvSpPr/>
            <p:nvPr/>
          </p:nvSpPr>
          <p:spPr>
            <a:xfrm>
              <a:off x="4616965" y="4080403"/>
              <a:ext cx="2988745" cy="1430585"/>
            </a:xfrm>
            <a:prstGeom prst="roundRect">
              <a:avLst>
                <a:gd name="adj" fmla="val 3905"/>
              </a:avLst>
            </a:prstGeom>
            <a:solidFill>
              <a:srgbClr val="F4F3F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GB" sz="1200" dirty="0">
                  <a:solidFill>
                    <a:srgbClr val="B735C4"/>
                  </a:solidFill>
                </a:rPr>
                <a:t>Customer</a:t>
              </a:r>
            </a:p>
            <a:p>
              <a:pPr algn="ctr"/>
              <a:r>
                <a:rPr lang="en-GB" sz="1200" dirty="0">
                  <a:solidFill>
                    <a:srgbClr val="B735C4"/>
                  </a:solidFill>
                </a:rPr>
                <a:t>Order</a:t>
              </a:r>
            </a:p>
            <a:p>
              <a:pPr algn="ctr"/>
              <a:r>
                <a:rPr lang="en-GB" sz="1200" dirty="0">
                  <a:solidFill>
                    <a:srgbClr val="B735C4"/>
                  </a:solidFill>
                </a:rPr>
                <a:t>Payment</a:t>
              </a:r>
            </a:p>
            <a:p>
              <a:pPr algn="ctr"/>
              <a:r>
                <a:rPr lang="en-GB" sz="1200" dirty="0">
                  <a:solidFill>
                    <a:srgbClr val="B735C4"/>
                  </a:solidFill>
                </a:rPr>
                <a:t>Reporting</a:t>
              </a:r>
            </a:p>
            <a:p>
              <a:pPr algn="ctr"/>
              <a:r>
                <a:rPr lang="en-GB" sz="1200" dirty="0">
                  <a:solidFill>
                    <a:srgbClr val="B735C4"/>
                  </a:solidFill>
                </a:rPr>
                <a:t>Data</a:t>
              </a:r>
            </a:p>
          </p:txBody>
        </p:sp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77D15031-3AFE-82A5-224D-58394EEEABCF}"/>
                </a:ext>
              </a:extLst>
            </p:cNvPr>
            <p:cNvSpPr/>
            <p:nvPr/>
          </p:nvSpPr>
          <p:spPr>
            <a:xfrm>
              <a:off x="4159689" y="3829491"/>
              <a:ext cx="3972889" cy="2007930"/>
            </a:xfrm>
            <a:prstGeom prst="roundRect">
              <a:avLst>
                <a:gd name="adj" fmla="val 2948"/>
              </a:avLst>
            </a:prstGeom>
            <a:noFill/>
            <a:ln>
              <a:solidFill>
                <a:srgbClr val="391E9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7FDA1E8-BFE5-5663-EC4D-D3C94A046E79}"/>
                </a:ext>
              </a:extLst>
            </p:cNvPr>
            <p:cNvSpPr txBox="1"/>
            <p:nvPr/>
          </p:nvSpPr>
          <p:spPr>
            <a:xfrm>
              <a:off x="5773527" y="3647170"/>
              <a:ext cx="510076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400" dirty="0">
                  <a:solidFill>
                    <a:srgbClr val="3A20A0"/>
                  </a:solidFill>
                  <a:latin typeface="Arial Nova" panose="020F0502020204030204" pitchFamily="34" charset="0"/>
                </a:rPr>
                <a:t>App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272295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1ACBB32-CBBF-A9EE-5BA9-7C48E9C913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2648" y="529036"/>
            <a:ext cx="6486525" cy="1962150"/>
          </a:xfrm>
          <a:prstGeom prst="rect">
            <a:avLst/>
          </a:prstGeom>
        </p:spPr>
      </p:pic>
      <p:grpSp>
        <p:nvGrpSpPr>
          <p:cNvPr id="83" name="Group 82">
            <a:extLst>
              <a:ext uri="{FF2B5EF4-FFF2-40B4-BE49-F238E27FC236}">
                <a16:creationId xmlns:a16="http://schemas.microsoft.com/office/drawing/2014/main" id="{B1F43F75-CB3D-ED2C-E31F-AD02F1BEB623}"/>
              </a:ext>
            </a:extLst>
          </p:cNvPr>
          <p:cNvGrpSpPr/>
          <p:nvPr/>
        </p:nvGrpSpPr>
        <p:grpSpPr>
          <a:xfrm>
            <a:off x="2497070" y="3047103"/>
            <a:ext cx="7550545" cy="3146678"/>
            <a:chOff x="2497070" y="3047103"/>
            <a:chExt cx="7550545" cy="3146678"/>
          </a:xfrm>
        </p:grpSpPr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01F8E288-4BD9-255F-B1D5-A8CE74CDEA57}"/>
                </a:ext>
              </a:extLst>
            </p:cNvPr>
            <p:cNvCxnSpPr>
              <a:cxnSpLocks/>
              <a:stCxn id="50" idx="6"/>
              <a:endCxn id="55" idx="2"/>
            </p:cNvCxnSpPr>
            <p:nvPr/>
          </p:nvCxnSpPr>
          <p:spPr>
            <a:xfrm>
              <a:off x="3793802" y="5329890"/>
              <a:ext cx="4717486" cy="0"/>
            </a:xfrm>
            <a:prstGeom prst="line">
              <a:avLst/>
            </a:prstGeom>
            <a:gradFill>
              <a:gsLst>
                <a:gs pos="21000">
                  <a:srgbClr val="3604DB"/>
                </a:gs>
                <a:gs pos="100000">
                  <a:srgbClr val="B735C4"/>
                </a:gs>
              </a:gsLst>
              <a:lin ang="0" scaled="1"/>
            </a:gradFill>
            <a:ln w="38100" cap="flat">
              <a:gradFill flip="none" rotWithShape="1">
                <a:gsLst>
                  <a:gs pos="0">
                    <a:srgbClr val="3604DB"/>
                  </a:gs>
                  <a:gs pos="100000">
                    <a:srgbClr val="B534C4"/>
                  </a:gs>
                </a:gsLst>
                <a:lin ang="0" scaled="1"/>
                <a:tileRect/>
              </a:gradFill>
              <a:prstDash val="sysDot"/>
              <a:miter/>
            </a:ln>
          </p:spPr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E1142347-71DE-C764-A327-0820F0F24E4A}"/>
                </a:ext>
              </a:extLst>
            </p:cNvPr>
            <p:cNvCxnSpPr>
              <a:stCxn id="42" idx="6"/>
              <a:endCxn id="45" idx="2"/>
            </p:cNvCxnSpPr>
            <p:nvPr/>
          </p:nvCxnSpPr>
          <p:spPr>
            <a:xfrm>
              <a:off x="3794869" y="3573577"/>
              <a:ext cx="4761465" cy="0"/>
            </a:xfrm>
            <a:prstGeom prst="line">
              <a:avLst/>
            </a:prstGeom>
            <a:gradFill>
              <a:gsLst>
                <a:gs pos="21000">
                  <a:srgbClr val="3604DB"/>
                </a:gs>
                <a:gs pos="100000">
                  <a:srgbClr val="B735C4"/>
                </a:gs>
              </a:gsLst>
              <a:lin ang="0" scaled="1"/>
            </a:gradFill>
            <a:ln w="38100" cap="flat">
              <a:gradFill flip="none" rotWithShape="1">
                <a:gsLst>
                  <a:gs pos="0">
                    <a:srgbClr val="3604DB"/>
                  </a:gs>
                  <a:gs pos="100000">
                    <a:srgbClr val="B534C4"/>
                  </a:gs>
                </a:gsLst>
                <a:lin ang="0" scaled="1"/>
                <a:tileRect/>
              </a:gradFill>
              <a:prstDash val="sysDot"/>
              <a:miter/>
            </a:ln>
          </p:spPr>
        </p:cxn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FE627FB5-0C56-E826-36D9-5A52B82958F0}"/>
                </a:ext>
              </a:extLst>
            </p:cNvPr>
            <p:cNvGrpSpPr/>
            <p:nvPr/>
          </p:nvGrpSpPr>
          <p:grpSpPr>
            <a:xfrm>
              <a:off x="4680059" y="3047103"/>
              <a:ext cx="1052947" cy="1052947"/>
              <a:chOff x="5359462" y="3042261"/>
              <a:chExt cx="1052947" cy="1052947"/>
            </a:xfrm>
          </p:grpSpPr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73FD89BF-A5D0-81DD-5CE4-4F42F390C5A6}"/>
                  </a:ext>
                </a:extLst>
              </p:cNvPr>
              <p:cNvSpPr/>
              <p:nvPr/>
            </p:nvSpPr>
            <p:spPr>
              <a:xfrm>
                <a:off x="5359462" y="3042261"/>
                <a:ext cx="1052947" cy="1052947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0B522ADC-CD8C-83E0-7DC4-CA8874716892}"/>
                  </a:ext>
                </a:extLst>
              </p:cNvPr>
              <p:cNvSpPr/>
              <p:nvPr/>
            </p:nvSpPr>
            <p:spPr>
              <a:xfrm>
                <a:off x="5582491" y="3275025"/>
                <a:ext cx="606890" cy="606890"/>
              </a:xfrm>
              <a:custGeom>
                <a:avLst/>
                <a:gdLst>
                  <a:gd name="connsiteX0" fmla="*/ 303445 w 606890"/>
                  <a:gd name="connsiteY0" fmla="*/ 0 h 606890"/>
                  <a:gd name="connsiteX1" fmla="*/ 0 w 606890"/>
                  <a:gd name="connsiteY1" fmla="*/ 303445 h 606890"/>
                  <a:gd name="connsiteX2" fmla="*/ 303445 w 606890"/>
                  <a:gd name="connsiteY2" fmla="*/ 606890 h 606890"/>
                  <a:gd name="connsiteX3" fmla="*/ 606890 w 606890"/>
                  <a:gd name="connsiteY3" fmla="*/ 303445 h 606890"/>
                  <a:gd name="connsiteX4" fmla="*/ 303445 w 606890"/>
                  <a:gd name="connsiteY4" fmla="*/ 0 h 606890"/>
                  <a:gd name="connsiteX5" fmla="*/ 31942 w 606890"/>
                  <a:gd name="connsiteY5" fmla="*/ 303445 h 606890"/>
                  <a:gd name="connsiteX6" fmla="*/ 103810 w 606890"/>
                  <a:gd name="connsiteY6" fmla="*/ 119781 h 606890"/>
                  <a:gd name="connsiteX7" fmla="*/ 119781 w 606890"/>
                  <a:gd name="connsiteY7" fmla="*/ 135752 h 606890"/>
                  <a:gd name="connsiteX8" fmla="*/ 119781 w 606890"/>
                  <a:gd name="connsiteY8" fmla="*/ 186060 h 606890"/>
                  <a:gd name="connsiteX9" fmla="*/ 122975 w 606890"/>
                  <a:gd name="connsiteY9" fmla="*/ 195642 h 606890"/>
                  <a:gd name="connsiteX10" fmla="*/ 175679 w 606890"/>
                  <a:gd name="connsiteY10" fmla="*/ 263518 h 606890"/>
                  <a:gd name="connsiteX11" fmla="*/ 179671 w 606890"/>
                  <a:gd name="connsiteY11" fmla="*/ 259525 h 606890"/>
                  <a:gd name="connsiteX12" fmla="*/ 181268 w 606890"/>
                  <a:gd name="connsiteY12" fmla="*/ 249943 h 606890"/>
                  <a:gd name="connsiteX13" fmla="*/ 171686 w 606890"/>
                  <a:gd name="connsiteY13" fmla="*/ 233972 h 606890"/>
                  <a:gd name="connsiteX14" fmla="*/ 181268 w 606890"/>
                  <a:gd name="connsiteY14" fmla="*/ 221994 h 606890"/>
                  <a:gd name="connsiteX15" fmla="*/ 186060 w 606890"/>
                  <a:gd name="connsiteY15" fmla="*/ 225987 h 606890"/>
                  <a:gd name="connsiteX16" fmla="*/ 212412 w 606890"/>
                  <a:gd name="connsiteY16" fmla="*/ 277892 h 606890"/>
                  <a:gd name="connsiteX17" fmla="*/ 225987 w 606890"/>
                  <a:gd name="connsiteY17" fmla="*/ 289870 h 606890"/>
                  <a:gd name="connsiteX18" fmla="*/ 261122 w 606890"/>
                  <a:gd name="connsiteY18" fmla="*/ 301848 h 606890"/>
                  <a:gd name="connsiteX19" fmla="*/ 265914 w 606890"/>
                  <a:gd name="connsiteY19" fmla="*/ 305841 h 606890"/>
                  <a:gd name="connsiteX20" fmla="*/ 268309 w 606890"/>
                  <a:gd name="connsiteY20" fmla="*/ 309833 h 606890"/>
                  <a:gd name="connsiteX21" fmla="*/ 282683 w 606890"/>
                  <a:gd name="connsiteY21" fmla="*/ 318617 h 606890"/>
                  <a:gd name="connsiteX22" fmla="*/ 292265 w 606890"/>
                  <a:gd name="connsiteY22" fmla="*/ 318617 h 606890"/>
                  <a:gd name="connsiteX23" fmla="*/ 298654 w 606890"/>
                  <a:gd name="connsiteY23" fmla="*/ 321811 h 606890"/>
                  <a:gd name="connsiteX24" fmla="*/ 309035 w 606890"/>
                  <a:gd name="connsiteY24" fmla="*/ 336984 h 606890"/>
                  <a:gd name="connsiteX25" fmla="*/ 318617 w 606890"/>
                  <a:gd name="connsiteY25" fmla="*/ 343372 h 606890"/>
                  <a:gd name="connsiteX26" fmla="*/ 335387 w 606890"/>
                  <a:gd name="connsiteY26" fmla="*/ 347365 h 606890"/>
                  <a:gd name="connsiteX27" fmla="*/ 340976 w 606890"/>
                  <a:gd name="connsiteY27" fmla="*/ 357746 h 606890"/>
                  <a:gd name="connsiteX28" fmla="*/ 328200 w 606890"/>
                  <a:gd name="connsiteY28" fmla="*/ 388889 h 606890"/>
                  <a:gd name="connsiteX29" fmla="*/ 376112 w 606890"/>
                  <a:gd name="connsiteY29" fmla="*/ 468743 h 606890"/>
                  <a:gd name="connsiteX30" fmla="*/ 368925 w 606890"/>
                  <a:gd name="connsiteY30" fmla="*/ 564567 h 606890"/>
                  <a:gd name="connsiteX31" fmla="*/ 304244 w 606890"/>
                  <a:gd name="connsiteY31" fmla="*/ 572553 h 606890"/>
                  <a:gd name="connsiteX32" fmla="*/ 31942 w 606890"/>
                  <a:gd name="connsiteY32" fmla="*/ 303445 h 606890"/>
                  <a:gd name="connsiteX33" fmla="*/ 405658 w 606890"/>
                  <a:gd name="connsiteY33" fmla="*/ 554985 h 606890"/>
                  <a:gd name="connsiteX34" fmla="*/ 463153 w 606890"/>
                  <a:gd name="connsiteY34" fmla="*/ 503080 h 606890"/>
                  <a:gd name="connsiteX35" fmla="*/ 479124 w 606890"/>
                  <a:gd name="connsiteY35" fmla="*/ 463153 h 606890"/>
                  <a:gd name="connsiteX36" fmla="*/ 535022 w 606890"/>
                  <a:gd name="connsiteY36" fmla="*/ 407255 h 606890"/>
                  <a:gd name="connsiteX37" fmla="*/ 479124 w 606890"/>
                  <a:gd name="connsiteY37" fmla="*/ 367328 h 606890"/>
                  <a:gd name="connsiteX38" fmla="*/ 383299 w 606890"/>
                  <a:gd name="connsiteY38" fmla="*/ 319416 h 606890"/>
                  <a:gd name="connsiteX39" fmla="*/ 343372 w 606890"/>
                  <a:gd name="connsiteY39" fmla="*/ 335387 h 606890"/>
                  <a:gd name="connsiteX40" fmla="*/ 327401 w 606890"/>
                  <a:gd name="connsiteY40" fmla="*/ 327401 h 606890"/>
                  <a:gd name="connsiteX41" fmla="*/ 327401 w 606890"/>
                  <a:gd name="connsiteY41" fmla="*/ 303445 h 606890"/>
                  <a:gd name="connsiteX42" fmla="*/ 319416 w 606890"/>
                  <a:gd name="connsiteY42" fmla="*/ 295460 h 606890"/>
                  <a:gd name="connsiteX43" fmla="*/ 303445 w 606890"/>
                  <a:gd name="connsiteY43" fmla="*/ 295460 h 606890"/>
                  <a:gd name="connsiteX44" fmla="*/ 303445 w 606890"/>
                  <a:gd name="connsiteY44" fmla="*/ 271503 h 606890"/>
                  <a:gd name="connsiteX45" fmla="*/ 295460 w 606890"/>
                  <a:gd name="connsiteY45" fmla="*/ 263518 h 606890"/>
                  <a:gd name="connsiteX46" fmla="*/ 287474 w 606890"/>
                  <a:gd name="connsiteY46" fmla="*/ 263518 h 606890"/>
                  <a:gd name="connsiteX47" fmla="*/ 278690 w 606890"/>
                  <a:gd name="connsiteY47" fmla="*/ 269108 h 606890"/>
                  <a:gd name="connsiteX48" fmla="*/ 255533 w 606890"/>
                  <a:gd name="connsiteY48" fmla="*/ 262720 h 606890"/>
                  <a:gd name="connsiteX49" fmla="*/ 247547 w 606890"/>
                  <a:gd name="connsiteY49" fmla="*/ 246749 h 606890"/>
                  <a:gd name="connsiteX50" fmla="*/ 287474 w 606890"/>
                  <a:gd name="connsiteY50" fmla="*/ 214807 h 606890"/>
                  <a:gd name="connsiteX51" fmla="*/ 305042 w 606890"/>
                  <a:gd name="connsiteY51" fmla="*/ 214807 h 606890"/>
                  <a:gd name="connsiteX52" fmla="*/ 313028 w 606890"/>
                  <a:gd name="connsiteY52" fmla="*/ 221195 h 606890"/>
                  <a:gd name="connsiteX53" fmla="*/ 317819 w 606890"/>
                  <a:gd name="connsiteY53" fmla="*/ 241159 h 606890"/>
                  <a:gd name="connsiteX54" fmla="*/ 325804 w 606890"/>
                  <a:gd name="connsiteY54" fmla="*/ 247547 h 606890"/>
                  <a:gd name="connsiteX55" fmla="*/ 328998 w 606890"/>
                  <a:gd name="connsiteY55" fmla="*/ 247547 h 606890"/>
                  <a:gd name="connsiteX56" fmla="*/ 336984 w 606890"/>
                  <a:gd name="connsiteY56" fmla="*/ 241159 h 606890"/>
                  <a:gd name="connsiteX57" fmla="*/ 342574 w 606890"/>
                  <a:gd name="connsiteY57" fmla="*/ 211613 h 606890"/>
                  <a:gd name="connsiteX58" fmla="*/ 345768 w 606890"/>
                  <a:gd name="connsiteY58" fmla="*/ 204426 h 606890"/>
                  <a:gd name="connsiteX59" fmla="*/ 368127 w 606890"/>
                  <a:gd name="connsiteY59" fmla="*/ 176477 h 606890"/>
                  <a:gd name="connsiteX60" fmla="*/ 386493 w 606890"/>
                  <a:gd name="connsiteY60" fmla="*/ 167693 h 606890"/>
                  <a:gd name="connsiteX61" fmla="*/ 407255 w 606890"/>
                  <a:gd name="connsiteY61" fmla="*/ 167693 h 606890"/>
                  <a:gd name="connsiteX62" fmla="*/ 415241 w 606890"/>
                  <a:gd name="connsiteY62" fmla="*/ 159708 h 606890"/>
                  <a:gd name="connsiteX63" fmla="*/ 415241 w 606890"/>
                  <a:gd name="connsiteY63" fmla="*/ 151723 h 606890"/>
                  <a:gd name="connsiteX64" fmla="*/ 412845 w 606890"/>
                  <a:gd name="connsiteY64" fmla="*/ 149327 h 606890"/>
                  <a:gd name="connsiteX65" fmla="*/ 418435 w 606890"/>
                  <a:gd name="connsiteY65" fmla="*/ 135752 h 606890"/>
                  <a:gd name="connsiteX66" fmla="*/ 423226 w 606890"/>
                  <a:gd name="connsiteY66" fmla="*/ 135752 h 606890"/>
                  <a:gd name="connsiteX67" fmla="*/ 431211 w 606890"/>
                  <a:gd name="connsiteY67" fmla="*/ 143737 h 606890"/>
                  <a:gd name="connsiteX68" fmla="*/ 439197 w 606890"/>
                  <a:gd name="connsiteY68" fmla="*/ 151723 h 606890"/>
                  <a:gd name="connsiteX69" fmla="*/ 447182 w 606890"/>
                  <a:gd name="connsiteY69" fmla="*/ 151723 h 606890"/>
                  <a:gd name="connsiteX70" fmla="*/ 451973 w 606890"/>
                  <a:gd name="connsiteY70" fmla="*/ 130960 h 606890"/>
                  <a:gd name="connsiteX71" fmla="*/ 444787 w 606890"/>
                  <a:gd name="connsiteY71" fmla="*/ 113393 h 606890"/>
                  <a:gd name="connsiteX72" fmla="*/ 376911 w 606890"/>
                  <a:gd name="connsiteY72" fmla="*/ 72667 h 606890"/>
                  <a:gd name="connsiteX73" fmla="*/ 372918 w 606890"/>
                  <a:gd name="connsiteY73" fmla="*/ 71869 h 606890"/>
                  <a:gd name="connsiteX74" fmla="*/ 359343 w 606890"/>
                  <a:gd name="connsiteY74" fmla="*/ 71869 h 606890"/>
                  <a:gd name="connsiteX75" fmla="*/ 343372 w 606890"/>
                  <a:gd name="connsiteY75" fmla="*/ 87839 h 606890"/>
                  <a:gd name="connsiteX76" fmla="*/ 343372 w 606890"/>
                  <a:gd name="connsiteY76" fmla="*/ 95825 h 606890"/>
                  <a:gd name="connsiteX77" fmla="*/ 335387 w 606890"/>
                  <a:gd name="connsiteY77" fmla="*/ 103810 h 606890"/>
                  <a:gd name="connsiteX78" fmla="*/ 327401 w 606890"/>
                  <a:gd name="connsiteY78" fmla="*/ 103810 h 606890"/>
                  <a:gd name="connsiteX79" fmla="*/ 319416 w 606890"/>
                  <a:gd name="connsiteY79" fmla="*/ 95825 h 606890"/>
                  <a:gd name="connsiteX80" fmla="*/ 295460 w 606890"/>
                  <a:gd name="connsiteY80" fmla="*/ 95825 h 606890"/>
                  <a:gd name="connsiteX81" fmla="*/ 287474 w 606890"/>
                  <a:gd name="connsiteY81" fmla="*/ 87839 h 606890"/>
                  <a:gd name="connsiteX82" fmla="*/ 287474 w 606890"/>
                  <a:gd name="connsiteY82" fmla="*/ 67876 h 606890"/>
                  <a:gd name="connsiteX83" fmla="*/ 290668 w 606890"/>
                  <a:gd name="connsiteY83" fmla="*/ 61488 h 606890"/>
                  <a:gd name="connsiteX84" fmla="*/ 341775 w 606890"/>
                  <a:gd name="connsiteY84" fmla="*/ 39927 h 606890"/>
                  <a:gd name="connsiteX85" fmla="*/ 349760 w 606890"/>
                  <a:gd name="connsiteY85" fmla="*/ 53502 h 606890"/>
                  <a:gd name="connsiteX86" fmla="*/ 355350 w 606890"/>
                  <a:gd name="connsiteY86" fmla="*/ 55898 h 606890"/>
                  <a:gd name="connsiteX87" fmla="*/ 375314 w 606890"/>
                  <a:gd name="connsiteY87" fmla="*/ 55898 h 606890"/>
                  <a:gd name="connsiteX88" fmla="*/ 383299 w 606890"/>
                  <a:gd name="connsiteY88" fmla="*/ 47912 h 606890"/>
                  <a:gd name="connsiteX89" fmla="*/ 383299 w 606890"/>
                  <a:gd name="connsiteY89" fmla="*/ 43920 h 606890"/>
                  <a:gd name="connsiteX90" fmla="*/ 574949 w 606890"/>
                  <a:gd name="connsiteY90" fmla="*/ 303445 h 606890"/>
                  <a:gd name="connsiteX91" fmla="*/ 405658 w 606890"/>
                  <a:gd name="connsiteY91" fmla="*/ 554985 h 606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</a:cxnLst>
                <a:rect l="l" t="t" r="r" b="b"/>
                <a:pathLst>
                  <a:path w="606890" h="606890">
                    <a:moveTo>
                      <a:pt x="303445" y="0"/>
                    </a:moveTo>
                    <a:cubicBezTo>
                      <a:pt x="135752" y="0"/>
                      <a:pt x="0" y="135752"/>
                      <a:pt x="0" y="303445"/>
                    </a:cubicBezTo>
                    <a:cubicBezTo>
                      <a:pt x="0" y="471138"/>
                      <a:pt x="135752" y="606890"/>
                      <a:pt x="303445" y="606890"/>
                    </a:cubicBezTo>
                    <a:cubicBezTo>
                      <a:pt x="471138" y="606890"/>
                      <a:pt x="606890" y="471138"/>
                      <a:pt x="606890" y="303445"/>
                    </a:cubicBezTo>
                    <a:cubicBezTo>
                      <a:pt x="606890" y="135752"/>
                      <a:pt x="471138" y="0"/>
                      <a:pt x="303445" y="0"/>
                    </a:cubicBezTo>
                    <a:close/>
                    <a:moveTo>
                      <a:pt x="31942" y="303445"/>
                    </a:moveTo>
                    <a:cubicBezTo>
                      <a:pt x="31942" y="232375"/>
                      <a:pt x="59092" y="168492"/>
                      <a:pt x="103810" y="119781"/>
                    </a:cubicBezTo>
                    <a:cubicBezTo>
                      <a:pt x="110997" y="123774"/>
                      <a:pt x="118184" y="130162"/>
                      <a:pt x="119781" y="135752"/>
                    </a:cubicBezTo>
                    <a:lnTo>
                      <a:pt x="119781" y="186060"/>
                    </a:lnTo>
                    <a:cubicBezTo>
                      <a:pt x="119781" y="189254"/>
                      <a:pt x="120579" y="193247"/>
                      <a:pt x="122975" y="195642"/>
                    </a:cubicBezTo>
                    <a:lnTo>
                      <a:pt x="175679" y="263518"/>
                    </a:lnTo>
                    <a:lnTo>
                      <a:pt x="179671" y="259525"/>
                    </a:lnTo>
                    <a:cubicBezTo>
                      <a:pt x="182067" y="257130"/>
                      <a:pt x="182866" y="253137"/>
                      <a:pt x="181268" y="249943"/>
                    </a:cubicBezTo>
                    <a:lnTo>
                      <a:pt x="171686" y="233972"/>
                    </a:lnTo>
                    <a:cubicBezTo>
                      <a:pt x="167693" y="227584"/>
                      <a:pt x="174082" y="219598"/>
                      <a:pt x="181268" y="221994"/>
                    </a:cubicBezTo>
                    <a:cubicBezTo>
                      <a:pt x="183664" y="222793"/>
                      <a:pt x="185261" y="224390"/>
                      <a:pt x="186060" y="225987"/>
                    </a:cubicBezTo>
                    <a:lnTo>
                      <a:pt x="212412" y="277892"/>
                    </a:lnTo>
                    <a:cubicBezTo>
                      <a:pt x="215606" y="283482"/>
                      <a:pt x="220397" y="288273"/>
                      <a:pt x="225987" y="289870"/>
                    </a:cubicBezTo>
                    <a:lnTo>
                      <a:pt x="261122" y="301848"/>
                    </a:lnTo>
                    <a:cubicBezTo>
                      <a:pt x="263518" y="302647"/>
                      <a:pt x="265115" y="304244"/>
                      <a:pt x="265914" y="305841"/>
                    </a:cubicBezTo>
                    <a:lnTo>
                      <a:pt x="268309" y="309833"/>
                    </a:lnTo>
                    <a:cubicBezTo>
                      <a:pt x="270705" y="315423"/>
                      <a:pt x="276295" y="318617"/>
                      <a:pt x="282683" y="318617"/>
                    </a:cubicBezTo>
                    <a:lnTo>
                      <a:pt x="292265" y="318617"/>
                    </a:lnTo>
                    <a:cubicBezTo>
                      <a:pt x="294661" y="318617"/>
                      <a:pt x="297057" y="320214"/>
                      <a:pt x="298654" y="321811"/>
                    </a:cubicBezTo>
                    <a:lnTo>
                      <a:pt x="309035" y="336984"/>
                    </a:lnTo>
                    <a:cubicBezTo>
                      <a:pt x="311430" y="340178"/>
                      <a:pt x="314625" y="342574"/>
                      <a:pt x="318617" y="343372"/>
                    </a:cubicBezTo>
                    <a:lnTo>
                      <a:pt x="335387" y="347365"/>
                    </a:lnTo>
                    <a:cubicBezTo>
                      <a:pt x="340178" y="348163"/>
                      <a:pt x="342574" y="353753"/>
                      <a:pt x="340976" y="357746"/>
                    </a:cubicBezTo>
                    <a:cubicBezTo>
                      <a:pt x="340976" y="357746"/>
                      <a:pt x="328200" y="370522"/>
                      <a:pt x="328200" y="388889"/>
                    </a:cubicBezTo>
                    <a:cubicBezTo>
                      <a:pt x="328200" y="441592"/>
                      <a:pt x="376112" y="456765"/>
                      <a:pt x="376112" y="468743"/>
                    </a:cubicBezTo>
                    <a:cubicBezTo>
                      <a:pt x="376112" y="501483"/>
                      <a:pt x="371321" y="547000"/>
                      <a:pt x="368925" y="564567"/>
                    </a:cubicBezTo>
                    <a:cubicBezTo>
                      <a:pt x="348163" y="569359"/>
                      <a:pt x="326603" y="572553"/>
                      <a:pt x="304244" y="572553"/>
                    </a:cubicBezTo>
                    <a:cubicBezTo>
                      <a:pt x="154118" y="574949"/>
                      <a:pt x="31942" y="452772"/>
                      <a:pt x="31942" y="303445"/>
                    </a:cubicBezTo>
                    <a:close/>
                    <a:moveTo>
                      <a:pt x="405658" y="554985"/>
                    </a:moveTo>
                    <a:cubicBezTo>
                      <a:pt x="423226" y="539813"/>
                      <a:pt x="452772" y="514260"/>
                      <a:pt x="463153" y="503080"/>
                    </a:cubicBezTo>
                    <a:cubicBezTo>
                      <a:pt x="476728" y="487908"/>
                      <a:pt x="479124" y="463153"/>
                      <a:pt x="479124" y="463153"/>
                    </a:cubicBezTo>
                    <a:cubicBezTo>
                      <a:pt x="479124" y="463153"/>
                      <a:pt x="535022" y="447981"/>
                      <a:pt x="535022" y="407255"/>
                    </a:cubicBezTo>
                    <a:cubicBezTo>
                      <a:pt x="535022" y="379306"/>
                      <a:pt x="479124" y="367328"/>
                      <a:pt x="479124" y="367328"/>
                    </a:cubicBezTo>
                    <a:cubicBezTo>
                      <a:pt x="469541" y="336185"/>
                      <a:pt x="422427" y="319416"/>
                      <a:pt x="383299" y="319416"/>
                    </a:cubicBezTo>
                    <a:cubicBezTo>
                      <a:pt x="374515" y="319416"/>
                      <a:pt x="343372" y="335387"/>
                      <a:pt x="343372" y="335387"/>
                    </a:cubicBezTo>
                    <a:lnTo>
                      <a:pt x="327401" y="327401"/>
                    </a:lnTo>
                    <a:lnTo>
                      <a:pt x="327401" y="303445"/>
                    </a:lnTo>
                    <a:cubicBezTo>
                      <a:pt x="327401" y="298654"/>
                      <a:pt x="324207" y="295460"/>
                      <a:pt x="319416" y="295460"/>
                    </a:cubicBezTo>
                    <a:lnTo>
                      <a:pt x="303445" y="295460"/>
                    </a:lnTo>
                    <a:lnTo>
                      <a:pt x="303445" y="271503"/>
                    </a:lnTo>
                    <a:cubicBezTo>
                      <a:pt x="303445" y="266712"/>
                      <a:pt x="300251" y="263518"/>
                      <a:pt x="295460" y="263518"/>
                    </a:cubicBezTo>
                    <a:lnTo>
                      <a:pt x="287474" y="263518"/>
                    </a:lnTo>
                    <a:lnTo>
                      <a:pt x="278690" y="269108"/>
                    </a:lnTo>
                    <a:cubicBezTo>
                      <a:pt x="270705" y="274698"/>
                      <a:pt x="259525" y="271503"/>
                      <a:pt x="255533" y="262720"/>
                    </a:cubicBezTo>
                    <a:cubicBezTo>
                      <a:pt x="255533" y="262720"/>
                      <a:pt x="247547" y="251540"/>
                      <a:pt x="247547" y="246749"/>
                    </a:cubicBezTo>
                    <a:cubicBezTo>
                      <a:pt x="247547" y="212412"/>
                      <a:pt x="287474" y="214807"/>
                      <a:pt x="287474" y="214807"/>
                    </a:cubicBezTo>
                    <a:lnTo>
                      <a:pt x="305042" y="214807"/>
                    </a:lnTo>
                    <a:cubicBezTo>
                      <a:pt x="309035" y="214807"/>
                      <a:pt x="312229" y="217203"/>
                      <a:pt x="313028" y="221195"/>
                    </a:cubicBezTo>
                    <a:lnTo>
                      <a:pt x="317819" y="241159"/>
                    </a:lnTo>
                    <a:cubicBezTo>
                      <a:pt x="318617" y="244353"/>
                      <a:pt x="321811" y="247547"/>
                      <a:pt x="325804" y="247547"/>
                    </a:cubicBezTo>
                    <a:lnTo>
                      <a:pt x="328998" y="247547"/>
                    </a:lnTo>
                    <a:cubicBezTo>
                      <a:pt x="332991" y="247547"/>
                      <a:pt x="336185" y="245152"/>
                      <a:pt x="336984" y="241159"/>
                    </a:cubicBezTo>
                    <a:lnTo>
                      <a:pt x="342574" y="211613"/>
                    </a:lnTo>
                    <a:cubicBezTo>
                      <a:pt x="343372" y="209217"/>
                      <a:pt x="344171" y="206822"/>
                      <a:pt x="345768" y="204426"/>
                    </a:cubicBezTo>
                    <a:lnTo>
                      <a:pt x="368127" y="176477"/>
                    </a:lnTo>
                    <a:cubicBezTo>
                      <a:pt x="372918" y="170887"/>
                      <a:pt x="379306" y="167693"/>
                      <a:pt x="386493" y="167693"/>
                    </a:cubicBezTo>
                    <a:lnTo>
                      <a:pt x="407255" y="167693"/>
                    </a:lnTo>
                    <a:cubicBezTo>
                      <a:pt x="412046" y="167693"/>
                      <a:pt x="415241" y="164499"/>
                      <a:pt x="415241" y="159708"/>
                    </a:cubicBezTo>
                    <a:lnTo>
                      <a:pt x="415241" y="151723"/>
                    </a:lnTo>
                    <a:lnTo>
                      <a:pt x="412845" y="149327"/>
                    </a:lnTo>
                    <a:cubicBezTo>
                      <a:pt x="408054" y="144536"/>
                      <a:pt x="411248" y="135752"/>
                      <a:pt x="418435" y="135752"/>
                    </a:cubicBezTo>
                    <a:lnTo>
                      <a:pt x="423226" y="135752"/>
                    </a:lnTo>
                    <a:cubicBezTo>
                      <a:pt x="428017" y="135752"/>
                      <a:pt x="431211" y="138946"/>
                      <a:pt x="431211" y="143737"/>
                    </a:cubicBezTo>
                    <a:cubicBezTo>
                      <a:pt x="431211" y="148528"/>
                      <a:pt x="434406" y="151723"/>
                      <a:pt x="439197" y="151723"/>
                    </a:cubicBezTo>
                    <a:lnTo>
                      <a:pt x="447182" y="151723"/>
                    </a:lnTo>
                    <a:lnTo>
                      <a:pt x="451973" y="130960"/>
                    </a:lnTo>
                    <a:cubicBezTo>
                      <a:pt x="453571" y="123774"/>
                      <a:pt x="450376" y="117385"/>
                      <a:pt x="444787" y="113393"/>
                    </a:cubicBezTo>
                    <a:lnTo>
                      <a:pt x="376911" y="72667"/>
                    </a:lnTo>
                    <a:cubicBezTo>
                      <a:pt x="376112" y="71869"/>
                      <a:pt x="374515" y="71869"/>
                      <a:pt x="372918" y="71869"/>
                    </a:cubicBezTo>
                    <a:lnTo>
                      <a:pt x="359343" y="71869"/>
                    </a:lnTo>
                    <a:cubicBezTo>
                      <a:pt x="350559" y="71869"/>
                      <a:pt x="343372" y="79055"/>
                      <a:pt x="343372" y="87839"/>
                    </a:cubicBezTo>
                    <a:lnTo>
                      <a:pt x="343372" y="95825"/>
                    </a:lnTo>
                    <a:cubicBezTo>
                      <a:pt x="343372" y="100616"/>
                      <a:pt x="340178" y="103810"/>
                      <a:pt x="335387" y="103810"/>
                    </a:cubicBezTo>
                    <a:lnTo>
                      <a:pt x="327401" y="103810"/>
                    </a:lnTo>
                    <a:lnTo>
                      <a:pt x="319416" y="95825"/>
                    </a:lnTo>
                    <a:lnTo>
                      <a:pt x="295460" y="95825"/>
                    </a:lnTo>
                    <a:cubicBezTo>
                      <a:pt x="290668" y="95825"/>
                      <a:pt x="287474" y="92631"/>
                      <a:pt x="287474" y="87839"/>
                    </a:cubicBezTo>
                    <a:lnTo>
                      <a:pt x="287474" y="67876"/>
                    </a:lnTo>
                    <a:cubicBezTo>
                      <a:pt x="287474" y="65480"/>
                      <a:pt x="288273" y="63085"/>
                      <a:pt x="290668" y="61488"/>
                    </a:cubicBezTo>
                    <a:lnTo>
                      <a:pt x="341775" y="39927"/>
                    </a:lnTo>
                    <a:lnTo>
                      <a:pt x="349760" y="53502"/>
                    </a:lnTo>
                    <a:cubicBezTo>
                      <a:pt x="351357" y="55099"/>
                      <a:pt x="352955" y="55898"/>
                      <a:pt x="355350" y="55898"/>
                    </a:cubicBezTo>
                    <a:lnTo>
                      <a:pt x="375314" y="55898"/>
                    </a:lnTo>
                    <a:cubicBezTo>
                      <a:pt x="380105" y="55898"/>
                      <a:pt x="383299" y="52704"/>
                      <a:pt x="383299" y="47912"/>
                    </a:cubicBezTo>
                    <a:lnTo>
                      <a:pt x="383299" y="43920"/>
                    </a:lnTo>
                    <a:cubicBezTo>
                      <a:pt x="494296" y="78257"/>
                      <a:pt x="574949" y="181268"/>
                      <a:pt x="574949" y="303445"/>
                    </a:cubicBezTo>
                    <a:cubicBezTo>
                      <a:pt x="574949" y="416838"/>
                      <a:pt x="504677" y="514260"/>
                      <a:pt x="405658" y="554985"/>
                    </a:cubicBezTo>
                    <a:close/>
                  </a:path>
                </a:pathLst>
              </a:custGeom>
              <a:gradFill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</a:gra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4CEEBD8E-B044-F999-9F9B-FA0ADC305450}"/>
                  </a:ext>
                </a:extLst>
              </p:cNvPr>
              <p:cNvSpPr/>
              <p:nvPr/>
            </p:nvSpPr>
            <p:spPr>
              <a:xfrm>
                <a:off x="5907786" y="3531556"/>
                <a:ext cx="81960" cy="27366"/>
              </a:xfrm>
              <a:custGeom>
                <a:avLst/>
                <a:gdLst>
                  <a:gd name="connsiteX0" fmla="*/ 76371 w 81960"/>
                  <a:gd name="connsiteY0" fmla="*/ 13376 h 27366"/>
                  <a:gd name="connsiteX1" fmla="*/ 38041 w 81960"/>
                  <a:gd name="connsiteY1" fmla="*/ 599 h 27366"/>
                  <a:gd name="connsiteX2" fmla="*/ 29257 w 81960"/>
                  <a:gd name="connsiteY2" fmla="*/ 599 h 27366"/>
                  <a:gd name="connsiteX3" fmla="*/ 2107 w 81960"/>
                  <a:gd name="connsiteY3" fmla="*/ 6987 h 27366"/>
                  <a:gd name="connsiteX4" fmla="*/ 2107 w 81960"/>
                  <a:gd name="connsiteY4" fmla="*/ 14973 h 27366"/>
                  <a:gd name="connsiteX5" fmla="*/ 38840 w 81960"/>
                  <a:gd name="connsiteY5" fmla="*/ 14973 h 27366"/>
                  <a:gd name="connsiteX6" fmla="*/ 44429 w 81960"/>
                  <a:gd name="connsiteY6" fmla="*/ 15771 h 27366"/>
                  <a:gd name="connsiteX7" fmla="*/ 72378 w 81960"/>
                  <a:gd name="connsiteY7" fmla="*/ 26951 h 27366"/>
                  <a:gd name="connsiteX8" fmla="*/ 81961 w 81960"/>
                  <a:gd name="connsiteY8" fmla="*/ 20562 h 27366"/>
                  <a:gd name="connsiteX9" fmla="*/ 76371 w 81960"/>
                  <a:gd name="connsiteY9" fmla="*/ 13376 h 2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1960" h="27366">
                    <a:moveTo>
                      <a:pt x="76371" y="13376"/>
                    </a:moveTo>
                    <a:lnTo>
                      <a:pt x="38041" y="599"/>
                    </a:lnTo>
                    <a:cubicBezTo>
                      <a:pt x="34847" y="-200"/>
                      <a:pt x="32451" y="-200"/>
                      <a:pt x="29257" y="599"/>
                    </a:cubicBezTo>
                    <a:lnTo>
                      <a:pt x="2107" y="6987"/>
                    </a:lnTo>
                    <a:cubicBezTo>
                      <a:pt x="-289" y="8584"/>
                      <a:pt x="-1087" y="11778"/>
                      <a:pt x="2107" y="14973"/>
                    </a:cubicBezTo>
                    <a:lnTo>
                      <a:pt x="38840" y="14973"/>
                    </a:lnTo>
                    <a:cubicBezTo>
                      <a:pt x="41235" y="14973"/>
                      <a:pt x="42832" y="14973"/>
                      <a:pt x="44429" y="15771"/>
                    </a:cubicBezTo>
                    <a:lnTo>
                      <a:pt x="72378" y="26951"/>
                    </a:lnTo>
                    <a:cubicBezTo>
                      <a:pt x="77169" y="28548"/>
                      <a:pt x="81961" y="25354"/>
                      <a:pt x="81961" y="20562"/>
                    </a:cubicBezTo>
                    <a:cubicBezTo>
                      <a:pt x="81961" y="17368"/>
                      <a:pt x="79565" y="14174"/>
                      <a:pt x="76371" y="13376"/>
                    </a:cubicBezTo>
                    <a:close/>
                  </a:path>
                </a:pathLst>
              </a:custGeom>
              <a:gradFill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</a:gra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31EF6653-2B4A-02FC-F915-206C944CB512}"/>
                </a:ext>
              </a:extLst>
            </p:cNvPr>
            <p:cNvGrpSpPr/>
            <p:nvPr/>
          </p:nvGrpSpPr>
          <p:grpSpPr>
            <a:xfrm>
              <a:off x="4664333" y="4803416"/>
              <a:ext cx="1052947" cy="1052947"/>
              <a:chOff x="4516305" y="4962853"/>
              <a:chExt cx="1052947" cy="1052947"/>
            </a:xfrm>
          </p:grpSpPr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BD6EA975-1DF9-09B9-FE8E-4D7373AB78DE}"/>
                  </a:ext>
                </a:extLst>
              </p:cNvPr>
              <p:cNvSpPr/>
              <p:nvPr/>
            </p:nvSpPr>
            <p:spPr>
              <a:xfrm>
                <a:off x="4516305" y="4962853"/>
                <a:ext cx="1052947" cy="1052947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u="sng"/>
              </a:p>
            </p:txBody>
          </p:sp>
          <p:sp>
            <p:nvSpPr>
              <p:cNvPr id="25" name="Graphic 14" descr="Network outline">
                <a:extLst>
                  <a:ext uri="{FF2B5EF4-FFF2-40B4-BE49-F238E27FC236}">
                    <a16:creationId xmlns:a16="http://schemas.microsoft.com/office/drawing/2014/main" id="{45930A2E-54FC-A339-AB2E-7680DA6E805C}"/>
                  </a:ext>
                </a:extLst>
              </p:cNvPr>
              <p:cNvSpPr/>
              <p:nvPr/>
            </p:nvSpPr>
            <p:spPr>
              <a:xfrm>
                <a:off x="4689956" y="5133222"/>
                <a:ext cx="705646" cy="667171"/>
              </a:xfrm>
              <a:custGeom>
                <a:avLst/>
                <a:gdLst>
                  <a:gd name="connsiteX0" fmla="*/ 633505 w 705646"/>
                  <a:gd name="connsiteY0" fmla="*/ 333460 h 667171"/>
                  <a:gd name="connsiteX1" fmla="*/ 705646 w 705646"/>
                  <a:gd name="connsiteY1" fmla="*/ 262023 h 667171"/>
                  <a:gd name="connsiteX2" fmla="*/ 634208 w 705646"/>
                  <a:gd name="connsiteY2" fmla="*/ 189882 h 667171"/>
                  <a:gd name="connsiteX3" fmla="*/ 562067 w 705646"/>
                  <a:gd name="connsiteY3" fmla="*/ 261319 h 667171"/>
                  <a:gd name="connsiteX4" fmla="*/ 564363 w 705646"/>
                  <a:gd name="connsiteY4" fmla="*/ 279682 h 667171"/>
                  <a:gd name="connsiteX5" fmla="*/ 438166 w 705646"/>
                  <a:gd name="connsiteY5" fmla="*/ 330165 h 667171"/>
                  <a:gd name="connsiteX6" fmla="*/ 362042 w 705646"/>
                  <a:gd name="connsiteY6" fmla="*/ 276796 h 667171"/>
                  <a:gd name="connsiteX7" fmla="*/ 362042 w 705646"/>
                  <a:gd name="connsiteY7" fmla="*/ 142246 h 667171"/>
                  <a:gd name="connsiteX8" fmla="*/ 423316 w 705646"/>
                  <a:gd name="connsiteY8" fmla="*/ 61922 h 667171"/>
                  <a:gd name="connsiteX9" fmla="*/ 342992 w 705646"/>
                  <a:gd name="connsiteY9" fmla="*/ 646 h 667171"/>
                  <a:gd name="connsiteX10" fmla="*/ 281718 w 705646"/>
                  <a:gd name="connsiteY10" fmla="*/ 80972 h 667171"/>
                  <a:gd name="connsiteX11" fmla="*/ 342992 w 705646"/>
                  <a:gd name="connsiteY11" fmla="*/ 142246 h 667171"/>
                  <a:gd name="connsiteX12" fmla="*/ 342992 w 705646"/>
                  <a:gd name="connsiteY12" fmla="*/ 276796 h 667171"/>
                  <a:gd name="connsiteX13" fmla="*/ 266868 w 705646"/>
                  <a:gd name="connsiteY13" fmla="*/ 330136 h 667171"/>
                  <a:gd name="connsiteX14" fmla="*/ 140672 w 705646"/>
                  <a:gd name="connsiteY14" fmla="*/ 279654 h 667171"/>
                  <a:gd name="connsiteX15" fmla="*/ 89128 w 705646"/>
                  <a:gd name="connsiteY15" fmla="*/ 192764 h 667171"/>
                  <a:gd name="connsiteX16" fmla="*/ 2238 w 705646"/>
                  <a:gd name="connsiteY16" fmla="*/ 244307 h 667171"/>
                  <a:gd name="connsiteX17" fmla="*/ 53782 w 705646"/>
                  <a:gd name="connsiteY17" fmla="*/ 331197 h 667171"/>
                  <a:gd name="connsiteX18" fmla="*/ 133537 w 705646"/>
                  <a:gd name="connsiteY18" fmla="*/ 297322 h 667171"/>
                  <a:gd name="connsiteX19" fmla="*/ 260315 w 705646"/>
                  <a:gd name="connsiteY19" fmla="*/ 348033 h 667171"/>
                  <a:gd name="connsiteX20" fmla="*/ 281080 w 705646"/>
                  <a:gd name="connsiteY20" fmla="*/ 434320 h 667171"/>
                  <a:gd name="connsiteX21" fmla="*/ 178733 w 705646"/>
                  <a:gd name="connsiteY21" fmla="*/ 536638 h 667171"/>
                  <a:gd name="connsiteX22" fmla="*/ 79115 w 705646"/>
                  <a:gd name="connsiteY22" fmla="*/ 554856 h 667171"/>
                  <a:gd name="connsiteX23" fmla="*/ 97334 w 705646"/>
                  <a:gd name="connsiteY23" fmla="*/ 654475 h 667171"/>
                  <a:gd name="connsiteX24" fmla="*/ 196952 w 705646"/>
                  <a:gd name="connsiteY24" fmla="*/ 636256 h 667171"/>
                  <a:gd name="connsiteX25" fmla="*/ 192840 w 705646"/>
                  <a:gd name="connsiteY25" fmla="*/ 549468 h 667171"/>
                  <a:gd name="connsiteX26" fmla="*/ 295005 w 705646"/>
                  <a:gd name="connsiteY26" fmla="*/ 447303 h 667171"/>
                  <a:gd name="connsiteX27" fmla="*/ 410029 w 705646"/>
                  <a:gd name="connsiteY27" fmla="*/ 447303 h 667171"/>
                  <a:gd name="connsiteX28" fmla="*/ 512194 w 705646"/>
                  <a:gd name="connsiteY28" fmla="*/ 549468 h 667171"/>
                  <a:gd name="connsiteX29" fmla="*/ 520915 w 705646"/>
                  <a:gd name="connsiteY29" fmla="*/ 650295 h 667171"/>
                  <a:gd name="connsiteX30" fmla="*/ 621742 w 705646"/>
                  <a:gd name="connsiteY30" fmla="*/ 641574 h 667171"/>
                  <a:gd name="connsiteX31" fmla="*/ 613021 w 705646"/>
                  <a:gd name="connsiteY31" fmla="*/ 540747 h 667171"/>
                  <a:gd name="connsiteX32" fmla="*/ 526301 w 705646"/>
                  <a:gd name="connsiteY32" fmla="*/ 536638 h 667171"/>
                  <a:gd name="connsiteX33" fmla="*/ 423955 w 705646"/>
                  <a:gd name="connsiteY33" fmla="*/ 434320 h 667171"/>
                  <a:gd name="connsiteX34" fmla="*/ 444690 w 705646"/>
                  <a:gd name="connsiteY34" fmla="*/ 348062 h 667171"/>
                  <a:gd name="connsiteX35" fmla="*/ 571468 w 705646"/>
                  <a:gd name="connsiteY35" fmla="*/ 297351 h 667171"/>
                  <a:gd name="connsiteX36" fmla="*/ 633505 w 705646"/>
                  <a:gd name="connsiteY36" fmla="*/ 333460 h 667171"/>
                  <a:gd name="connsiteX37" fmla="*/ 71530 w 705646"/>
                  <a:gd name="connsiteY37" fmla="*/ 314410 h 667171"/>
                  <a:gd name="connsiteX38" fmla="*/ 19142 w 705646"/>
                  <a:gd name="connsiteY38" fmla="*/ 262023 h 667171"/>
                  <a:gd name="connsiteX39" fmla="*/ 71530 w 705646"/>
                  <a:gd name="connsiteY39" fmla="*/ 209635 h 667171"/>
                  <a:gd name="connsiteX40" fmla="*/ 123917 w 705646"/>
                  <a:gd name="connsiteY40" fmla="*/ 262023 h 667171"/>
                  <a:gd name="connsiteX41" fmla="*/ 71530 w 705646"/>
                  <a:gd name="connsiteY41" fmla="*/ 314410 h 667171"/>
                  <a:gd name="connsiteX42" fmla="*/ 300130 w 705646"/>
                  <a:gd name="connsiteY42" fmla="*/ 71523 h 667171"/>
                  <a:gd name="connsiteX43" fmla="*/ 352517 w 705646"/>
                  <a:gd name="connsiteY43" fmla="*/ 19135 h 667171"/>
                  <a:gd name="connsiteX44" fmla="*/ 404905 w 705646"/>
                  <a:gd name="connsiteY44" fmla="*/ 71523 h 667171"/>
                  <a:gd name="connsiteX45" fmla="*/ 352517 w 705646"/>
                  <a:gd name="connsiteY45" fmla="*/ 123910 h 667171"/>
                  <a:gd name="connsiteX46" fmla="*/ 300130 w 705646"/>
                  <a:gd name="connsiteY46" fmla="*/ 71523 h 667171"/>
                  <a:gd name="connsiteX47" fmla="*/ 138205 w 705646"/>
                  <a:gd name="connsiteY47" fmla="*/ 647785 h 667171"/>
                  <a:gd name="connsiteX48" fmla="*/ 85817 w 705646"/>
                  <a:gd name="connsiteY48" fmla="*/ 595398 h 667171"/>
                  <a:gd name="connsiteX49" fmla="*/ 138205 w 705646"/>
                  <a:gd name="connsiteY49" fmla="*/ 543010 h 667171"/>
                  <a:gd name="connsiteX50" fmla="*/ 190592 w 705646"/>
                  <a:gd name="connsiteY50" fmla="*/ 595398 h 667171"/>
                  <a:gd name="connsiteX51" fmla="*/ 138205 w 705646"/>
                  <a:gd name="connsiteY51" fmla="*/ 647785 h 667171"/>
                  <a:gd name="connsiteX52" fmla="*/ 619217 w 705646"/>
                  <a:gd name="connsiteY52" fmla="*/ 595398 h 667171"/>
                  <a:gd name="connsiteX53" fmla="*/ 566830 w 705646"/>
                  <a:gd name="connsiteY53" fmla="*/ 647785 h 667171"/>
                  <a:gd name="connsiteX54" fmla="*/ 514442 w 705646"/>
                  <a:gd name="connsiteY54" fmla="*/ 595398 h 667171"/>
                  <a:gd name="connsiteX55" fmla="*/ 566830 w 705646"/>
                  <a:gd name="connsiteY55" fmla="*/ 543010 h 667171"/>
                  <a:gd name="connsiteX56" fmla="*/ 619217 w 705646"/>
                  <a:gd name="connsiteY56" fmla="*/ 595398 h 667171"/>
                  <a:gd name="connsiteX57" fmla="*/ 352517 w 705646"/>
                  <a:gd name="connsiteY57" fmla="*/ 447760 h 667171"/>
                  <a:gd name="connsiteX58" fmla="*/ 276317 w 705646"/>
                  <a:gd name="connsiteY58" fmla="*/ 371560 h 667171"/>
                  <a:gd name="connsiteX59" fmla="*/ 352517 w 705646"/>
                  <a:gd name="connsiteY59" fmla="*/ 295360 h 667171"/>
                  <a:gd name="connsiteX60" fmla="*/ 428717 w 705646"/>
                  <a:gd name="connsiteY60" fmla="*/ 371560 h 667171"/>
                  <a:gd name="connsiteX61" fmla="*/ 352517 w 705646"/>
                  <a:gd name="connsiteY61" fmla="*/ 447760 h 667171"/>
                  <a:gd name="connsiteX62" fmla="*/ 633505 w 705646"/>
                  <a:gd name="connsiteY62" fmla="*/ 209635 h 667171"/>
                  <a:gd name="connsiteX63" fmla="*/ 685892 w 705646"/>
                  <a:gd name="connsiteY63" fmla="*/ 262023 h 667171"/>
                  <a:gd name="connsiteX64" fmla="*/ 633505 w 705646"/>
                  <a:gd name="connsiteY64" fmla="*/ 314410 h 667171"/>
                  <a:gd name="connsiteX65" fmla="*/ 581117 w 705646"/>
                  <a:gd name="connsiteY65" fmla="*/ 262023 h 667171"/>
                  <a:gd name="connsiteX66" fmla="*/ 633505 w 705646"/>
                  <a:gd name="connsiteY66" fmla="*/ 209635 h 6671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</a:cxnLst>
                <a:rect l="l" t="t" r="r" b="b"/>
                <a:pathLst>
                  <a:path w="705646" h="667171">
                    <a:moveTo>
                      <a:pt x="633505" y="333460"/>
                    </a:moveTo>
                    <a:cubicBezTo>
                      <a:pt x="673152" y="333655"/>
                      <a:pt x="705452" y="301672"/>
                      <a:pt x="705646" y="262023"/>
                    </a:cubicBezTo>
                    <a:cubicBezTo>
                      <a:pt x="705840" y="222375"/>
                      <a:pt x="673856" y="190077"/>
                      <a:pt x="634208" y="189882"/>
                    </a:cubicBezTo>
                    <a:cubicBezTo>
                      <a:pt x="594561" y="189688"/>
                      <a:pt x="562261" y="221671"/>
                      <a:pt x="562067" y="261319"/>
                    </a:cubicBezTo>
                    <a:cubicBezTo>
                      <a:pt x="562037" y="267514"/>
                      <a:pt x="562808" y="273686"/>
                      <a:pt x="564363" y="279682"/>
                    </a:cubicBezTo>
                    <a:lnTo>
                      <a:pt x="438166" y="330165"/>
                    </a:lnTo>
                    <a:cubicBezTo>
                      <a:pt x="423770" y="300372"/>
                      <a:pt x="394958" y="280174"/>
                      <a:pt x="362042" y="276796"/>
                    </a:cubicBezTo>
                    <a:lnTo>
                      <a:pt x="362042" y="142246"/>
                    </a:lnTo>
                    <a:cubicBezTo>
                      <a:pt x="401144" y="136985"/>
                      <a:pt x="428577" y="101023"/>
                      <a:pt x="423316" y="61922"/>
                    </a:cubicBezTo>
                    <a:cubicBezTo>
                      <a:pt x="418056" y="22819"/>
                      <a:pt x="382093" y="-4614"/>
                      <a:pt x="342992" y="646"/>
                    </a:cubicBezTo>
                    <a:cubicBezTo>
                      <a:pt x="303890" y="5907"/>
                      <a:pt x="276457" y="41869"/>
                      <a:pt x="281718" y="80972"/>
                    </a:cubicBezTo>
                    <a:cubicBezTo>
                      <a:pt x="286009" y="112867"/>
                      <a:pt x="311097" y="137955"/>
                      <a:pt x="342992" y="142246"/>
                    </a:cubicBezTo>
                    <a:lnTo>
                      <a:pt x="342992" y="276796"/>
                    </a:lnTo>
                    <a:cubicBezTo>
                      <a:pt x="310083" y="280167"/>
                      <a:pt x="281272" y="300355"/>
                      <a:pt x="266868" y="330136"/>
                    </a:cubicBezTo>
                    <a:lnTo>
                      <a:pt x="140672" y="279654"/>
                    </a:lnTo>
                    <a:cubicBezTo>
                      <a:pt x="150432" y="241426"/>
                      <a:pt x="127356" y="202524"/>
                      <a:pt x="89128" y="192764"/>
                    </a:cubicBezTo>
                    <a:cubicBezTo>
                      <a:pt x="50900" y="183002"/>
                      <a:pt x="11998" y="206080"/>
                      <a:pt x="2238" y="244307"/>
                    </a:cubicBezTo>
                    <a:cubicBezTo>
                      <a:pt x="-7523" y="282535"/>
                      <a:pt x="15554" y="321437"/>
                      <a:pt x="53782" y="331197"/>
                    </a:cubicBezTo>
                    <a:cubicBezTo>
                      <a:pt x="84962" y="339158"/>
                      <a:pt x="117616" y="325289"/>
                      <a:pt x="133537" y="297322"/>
                    </a:cubicBezTo>
                    <a:lnTo>
                      <a:pt x="260315" y="348033"/>
                    </a:lnTo>
                    <a:cubicBezTo>
                      <a:pt x="252374" y="378458"/>
                      <a:pt x="260166" y="410839"/>
                      <a:pt x="281080" y="434320"/>
                    </a:cubicBezTo>
                    <a:lnTo>
                      <a:pt x="178733" y="536638"/>
                    </a:lnTo>
                    <a:cubicBezTo>
                      <a:pt x="146194" y="514160"/>
                      <a:pt x="101593" y="522317"/>
                      <a:pt x="79115" y="554856"/>
                    </a:cubicBezTo>
                    <a:cubicBezTo>
                      <a:pt x="56637" y="587397"/>
                      <a:pt x="64794" y="631998"/>
                      <a:pt x="97334" y="654475"/>
                    </a:cubicBezTo>
                    <a:cubicBezTo>
                      <a:pt x="129874" y="676953"/>
                      <a:pt x="174475" y="668796"/>
                      <a:pt x="196952" y="636256"/>
                    </a:cubicBezTo>
                    <a:cubicBezTo>
                      <a:pt x="215293" y="609705"/>
                      <a:pt x="213609" y="574167"/>
                      <a:pt x="192840" y="549468"/>
                    </a:cubicBezTo>
                    <a:lnTo>
                      <a:pt x="295005" y="447303"/>
                    </a:lnTo>
                    <a:cubicBezTo>
                      <a:pt x="328936" y="473312"/>
                      <a:pt x="376098" y="473312"/>
                      <a:pt x="410029" y="447303"/>
                    </a:cubicBezTo>
                    <a:lnTo>
                      <a:pt x="512194" y="549468"/>
                    </a:lnTo>
                    <a:cubicBezTo>
                      <a:pt x="486760" y="579719"/>
                      <a:pt x="490665" y="624860"/>
                      <a:pt x="520915" y="650295"/>
                    </a:cubicBezTo>
                    <a:cubicBezTo>
                      <a:pt x="551166" y="675729"/>
                      <a:pt x="596308" y="671824"/>
                      <a:pt x="621742" y="641574"/>
                    </a:cubicBezTo>
                    <a:cubicBezTo>
                      <a:pt x="647176" y="611323"/>
                      <a:pt x="643271" y="566182"/>
                      <a:pt x="613021" y="540747"/>
                    </a:cubicBezTo>
                    <a:cubicBezTo>
                      <a:pt x="588341" y="519997"/>
                      <a:pt x="552832" y="518314"/>
                      <a:pt x="526301" y="536638"/>
                    </a:cubicBezTo>
                    <a:lnTo>
                      <a:pt x="423955" y="434320"/>
                    </a:lnTo>
                    <a:cubicBezTo>
                      <a:pt x="444849" y="410840"/>
                      <a:pt x="452630" y="378473"/>
                      <a:pt x="444690" y="348062"/>
                    </a:cubicBezTo>
                    <a:lnTo>
                      <a:pt x="571468" y="297351"/>
                    </a:lnTo>
                    <a:cubicBezTo>
                      <a:pt x="584159" y="319657"/>
                      <a:pt x="607840" y="333441"/>
                      <a:pt x="633505" y="333460"/>
                    </a:cubicBezTo>
                    <a:close/>
                    <a:moveTo>
                      <a:pt x="71530" y="314410"/>
                    </a:moveTo>
                    <a:cubicBezTo>
                      <a:pt x="42596" y="314410"/>
                      <a:pt x="19142" y="290956"/>
                      <a:pt x="19142" y="262023"/>
                    </a:cubicBezTo>
                    <a:cubicBezTo>
                      <a:pt x="19142" y="233090"/>
                      <a:pt x="42596" y="209635"/>
                      <a:pt x="71530" y="209635"/>
                    </a:cubicBezTo>
                    <a:cubicBezTo>
                      <a:pt x="100463" y="209635"/>
                      <a:pt x="123917" y="233090"/>
                      <a:pt x="123917" y="262023"/>
                    </a:cubicBezTo>
                    <a:cubicBezTo>
                      <a:pt x="123886" y="290943"/>
                      <a:pt x="100449" y="314379"/>
                      <a:pt x="71530" y="314410"/>
                    </a:cubicBezTo>
                    <a:close/>
                    <a:moveTo>
                      <a:pt x="300130" y="71523"/>
                    </a:moveTo>
                    <a:cubicBezTo>
                      <a:pt x="300130" y="42590"/>
                      <a:pt x="323584" y="19135"/>
                      <a:pt x="352517" y="19135"/>
                    </a:cubicBezTo>
                    <a:cubicBezTo>
                      <a:pt x="381450" y="19135"/>
                      <a:pt x="404905" y="42590"/>
                      <a:pt x="404905" y="71523"/>
                    </a:cubicBezTo>
                    <a:cubicBezTo>
                      <a:pt x="404905" y="100456"/>
                      <a:pt x="381450" y="123910"/>
                      <a:pt x="352517" y="123910"/>
                    </a:cubicBezTo>
                    <a:cubicBezTo>
                      <a:pt x="323597" y="123879"/>
                      <a:pt x="300161" y="100443"/>
                      <a:pt x="300130" y="71523"/>
                    </a:cubicBezTo>
                    <a:close/>
                    <a:moveTo>
                      <a:pt x="138205" y="647785"/>
                    </a:moveTo>
                    <a:cubicBezTo>
                      <a:pt x="109271" y="647785"/>
                      <a:pt x="85817" y="624331"/>
                      <a:pt x="85817" y="595398"/>
                    </a:cubicBezTo>
                    <a:cubicBezTo>
                      <a:pt x="85817" y="566465"/>
                      <a:pt x="109271" y="543010"/>
                      <a:pt x="138205" y="543010"/>
                    </a:cubicBezTo>
                    <a:cubicBezTo>
                      <a:pt x="167138" y="543010"/>
                      <a:pt x="190592" y="566465"/>
                      <a:pt x="190592" y="595398"/>
                    </a:cubicBezTo>
                    <a:cubicBezTo>
                      <a:pt x="190561" y="624318"/>
                      <a:pt x="167124" y="647754"/>
                      <a:pt x="138205" y="647785"/>
                    </a:cubicBezTo>
                    <a:close/>
                    <a:moveTo>
                      <a:pt x="619217" y="595398"/>
                    </a:moveTo>
                    <a:cubicBezTo>
                      <a:pt x="619217" y="624331"/>
                      <a:pt x="595763" y="647785"/>
                      <a:pt x="566830" y="647785"/>
                    </a:cubicBezTo>
                    <a:cubicBezTo>
                      <a:pt x="537896" y="647785"/>
                      <a:pt x="514442" y="624331"/>
                      <a:pt x="514442" y="595398"/>
                    </a:cubicBezTo>
                    <a:cubicBezTo>
                      <a:pt x="514442" y="566465"/>
                      <a:pt x="537896" y="543010"/>
                      <a:pt x="566830" y="543010"/>
                    </a:cubicBezTo>
                    <a:cubicBezTo>
                      <a:pt x="595749" y="543042"/>
                      <a:pt x="619186" y="566478"/>
                      <a:pt x="619217" y="595398"/>
                    </a:cubicBezTo>
                    <a:close/>
                    <a:moveTo>
                      <a:pt x="352517" y="447760"/>
                    </a:moveTo>
                    <a:cubicBezTo>
                      <a:pt x="310433" y="447760"/>
                      <a:pt x="276317" y="413645"/>
                      <a:pt x="276317" y="371560"/>
                    </a:cubicBezTo>
                    <a:cubicBezTo>
                      <a:pt x="276317" y="329476"/>
                      <a:pt x="310433" y="295360"/>
                      <a:pt x="352517" y="295360"/>
                    </a:cubicBezTo>
                    <a:cubicBezTo>
                      <a:pt x="394601" y="295360"/>
                      <a:pt x="428717" y="329476"/>
                      <a:pt x="428717" y="371560"/>
                    </a:cubicBezTo>
                    <a:cubicBezTo>
                      <a:pt x="428669" y="413625"/>
                      <a:pt x="394581" y="447713"/>
                      <a:pt x="352517" y="447760"/>
                    </a:cubicBezTo>
                    <a:close/>
                    <a:moveTo>
                      <a:pt x="633505" y="209635"/>
                    </a:moveTo>
                    <a:cubicBezTo>
                      <a:pt x="662438" y="209635"/>
                      <a:pt x="685892" y="233090"/>
                      <a:pt x="685892" y="262023"/>
                    </a:cubicBezTo>
                    <a:cubicBezTo>
                      <a:pt x="685892" y="290956"/>
                      <a:pt x="662438" y="314410"/>
                      <a:pt x="633505" y="314410"/>
                    </a:cubicBezTo>
                    <a:cubicBezTo>
                      <a:pt x="604571" y="314410"/>
                      <a:pt x="581117" y="290956"/>
                      <a:pt x="581117" y="262023"/>
                    </a:cubicBezTo>
                    <a:cubicBezTo>
                      <a:pt x="581149" y="233103"/>
                      <a:pt x="604585" y="209667"/>
                      <a:pt x="633505" y="209635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3604DB"/>
                  </a:gs>
                  <a:gs pos="100000">
                    <a:srgbClr val="B534C4"/>
                  </a:gs>
                </a:gsLst>
                <a:lin ang="0" scaled="1"/>
                <a:tileRect/>
              </a:gradFill>
              <a:ln w="9525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GB" u="sng"/>
              </a:p>
            </p:txBody>
          </p:sp>
        </p:grp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89A8FC2B-03F6-8C97-8302-03A1DE0DE706}"/>
                </a:ext>
              </a:extLst>
            </p:cNvPr>
            <p:cNvGrpSpPr/>
            <p:nvPr/>
          </p:nvGrpSpPr>
          <p:grpSpPr>
            <a:xfrm>
              <a:off x="2741922" y="3047103"/>
              <a:ext cx="1052947" cy="1052947"/>
              <a:chOff x="3603657" y="3121180"/>
              <a:chExt cx="1052947" cy="1052947"/>
            </a:xfrm>
          </p:grpSpPr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4FBB9491-78C1-FDF0-5C57-8450C21C4A1D}"/>
                  </a:ext>
                </a:extLst>
              </p:cNvPr>
              <p:cNvSpPr/>
              <p:nvPr/>
            </p:nvSpPr>
            <p:spPr>
              <a:xfrm>
                <a:off x="3603657" y="3121180"/>
                <a:ext cx="1052947" cy="1052947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u="sng"/>
              </a:p>
            </p:txBody>
          </p:sp>
          <p:sp>
            <p:nvSpPr>
              <p:cNvPr id="20" name="Graphic 6" descr="Flip calendar outline">
                <a:extLst>
                  <a:ext uri="{FF2B5EF4-FFF2-40B4-BE49-F238E27FC236}">
                    <a16:creationId xmlns:a16="http://schemas.microsoft.com/office/drawing/2014/main" id="{3EFF101B-8000-38E8-BA12-3505780A3E69}"/>
                  </a:ext>
                </a:extLst>
              </p:cNvPr>
              <p:cNvSpPr/>
              <p:nvPr/>
            </p:nvSpPr>
            <p:spPr>
              <a:xfrm>
                <a:off x="3806281" y="3314069"/>
                <a:ext cx="647700" cy="647700"/>
              </a:xfrm>
              <a:custGeom>
                <a:avLst/>
                <a:gdLst>
                  <a:gd name="connsiteX0" fmla="*/ 514350 w 647700"/>
                  <a:gd name="connsiteY0" fmla="*/ 9525 h 647700"/>
                  <a:gd name="connsiteX1" fmla="*/ 504825 w 647700"/>
                  <a:gd name="connsiteY1" fmla="*/ 0 h 647700"/>
                  <a:gd name="connsiteX2" fmla="*/ 495300 w 647700"/>
                  <a:gd name="connsiteY2" fmla="*/ 9525 h 647700"/>
                  <a:gd name="connsiteX3" fmla="*/ 495300 w 647700"/>
                  <a:gd name="connsiteY3" fmla="*/ 57150 h 647700"/>
                  <a:gd name="connsiteX4" fmla="*/ 152400 w 647700"/>
                  <a:gd name="connsiteY4" fmla="*/ 57150 h 647700"/>
                  <a:gd name="connsiteX5" fmla="*/ 152400 w 647700"/>
                  <a:gd name="connsiteY5" fmla="*/ 9525 h 647700"/>
                  <a:gd name="connsiteX6" fmla="*/ 142875 w 647700"/>
                  <a:gd name="connsiteY6" fmla="*/ 0 h 647700"/>
                  <a:gd name="connsiteX7" fmla="*/ 133350 w 647700"/>
                  <a:gd name="connsiteY7" fmla="*/ 9525 h 647700"/>
                  <a:gd name="connsiteX8" fmla="*/ 133350 w 647700"/>
                  <a:gd name="connsiteY8" fmla="*/ 57150 h 647700"/>
                  <a:gd name="connsiteX9" fmla="*/ 0 w 647700"/>
                  <a:gd name="connsiteY9" fmla="*/ 57150 h 647700"/>
                  <a:gd name="connsiteX10" fmla="*/ 0 w 647700"/>
                  <a:gd name="connsiteY10" fmla="*/ 647700 h 647700"/>
                  <a:gd name="connsiteX11" fmla="*/ 647700 w 647700"/>
                  <a:gd name="connsiteY11" fmla="*/ 647700 h 647700"/>
                  <a:gd name="connsiteX12" fmla="*/ 647700 w 647700"/>
                  <a:gd name="connsiteY12" fmla="*/ 57150 h 647700"/>
                  <a:gd name="connsiteX13" fmla="*/ 514350 w 647700"/>
                  <a:gd name="connsiteY13" fmla="*/ 57150 h 647700"/>
                  <a:gd name="connsiteX14" fmla="*/ 628650 w 647700"/>
                  <a:gd name="connsiteY14" fmla="*/ 628650 h 647700"/>
                  <a:gd name="connsiteX15" fmla="*/ 19050 w 647700"/>
                  <a:gd name="connsiteY15" fmla="*/ 628650 h 647700"/>
                  <a:gd name="connsiteX16" fmla="*/ 19050 w 647700"/>
                  <a:gd name="connsiteY16" fmla="*/ 219075 h 647700"/>
                  <a:gd name="connsiteX17" fmla="*/ 628650 w 647700"/>
                  <a:gd name="connsiteY17" fmla="*/ 219075 h 647700"/>
                  <a:gd name="connsiteX18" fmla="*/ 628650 w 647700"/>
                  <a:gd name="connsiteY18" fmla="*/ 76200 h 647700"/>
                  <a:gd name="connsiteX19" fmla="*/ 628650 w 647700"/>
                  <a:gd name="connsiteY19" fmla="*/ 200025 h 647700"/>
                  <a:gd name="connsiteX20" fmla="*/ 19050 w 647700"/>
                  <a:gd name="connsiteY20" fmla="*/ 200025 h 647700"/>
                  <a:gd name="connsiteX21" fmla="*/ 19050 w 647700"/>
                  <a:gd name="connsiteY21" fmla="*/ 76200 h 647700"/>
                  <a:gd name="connsiteX22" fmla="*/ 133350 w 647700"/>
                  <a:gd name="connsiteY22" fmla="*/ 76200 h 647700"/>
                  <a:gd name="connsiteX23" fmla="*/ 133350 w 647700"/>
                  <a:gd name="connsiteY23" fmla="*/ 114300 h 647700"/>
                  <a:gd name="connsiteX24" fmla="*/ 142875 w 647700"/>
                  <a:gd name="connsiteY24" fmla="*/ 123825 h 647700"/>
                  <a:gd name="connsiteX25" fmla="*/ 152400 w 647700"/>
                  <a:gd name="connsiteY25" fmla="*/ 114300 h 647700"/>
                  <a:gd name="connsiteX26" fmla="*/ 152400 w 647700"/>
                  <a:gd name="connsiteY26" fmla="*/ 76200 h 647700"/>
                  <a:gd name="connsiteX27" fmla="*/ 495300 w 647700"/>
                  <a:gd name="connsiteY27" fmla="*/ 76200 h 647700"/>
                  <a:gd name="connsiteX28" fmla="*/ 495300 w 647700"/>
                  <a:gd name="connsiteY28" fmla="*/ 114300 h 647700"/>
                  <a:gd name="connsiteX29" fmla="*/ 504825 w 647700"/>
                  <a:gd name="connsiteY29" fmla="*/ 123825 h 647700"/>
                  <a:gd name="connsiteX30" fmla="*/ 514350 w 647700"/>
                  <a:gd name="connsiteY30" fmla="*/ 114300 h 647700"/>
                  <a:gd name="connsiteX31" fmla="*/ 514350 w 647700"/>
                  <a:gd name="connsiteY31" fmla="*/ 76200 h 647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647700" h="647700">
                    <a:moveTo>
                      <a:pt x="514350" y="9525"/>
                    </a:moveTo>
                    <a:cubicBezTo>
                      <a:pt x="514350" y="4264"/>
                      <a:pt x="510086" y="0"/>
                      <a:pt x="504825" y="0"/>
                    </a:cubicBezTo>
                    <a:cubicBezTo>
                      <a:pt x="499564" y="0"/>
                      <a:pt x="495300" y="4264"/>
                      <a:pt x="495300" y="9525"/>
                    </a:cubicBezTo>
                    <a:lnTo>
                      <a:pt x="495300" y="57150"/>
                    </a:lnTo>
                    <a:lnTo>
                      <a:pt x="152400" y="57150"/>
                    </a:lnTo>
                    <a:lnTo>
                      <a:pt x="152400" y="9525"/>
                    </a:lnTo>
                    <a:cubicBezTo>
                      <a:pt x="152400" y="4264"/>
                      <a:pt x="148136" y="0"/>
                      <a:pt x="142875" y="0"/>
                    </a:cubicBezTo>
                    <a:cubicBezTo>
                      <a:pt x="137614" y="0"/>
                      <a:pt x="133350" y="4264"/>
                      <a:pt x="133350" y="9525"/>
                    </a:cubicBezTo>
                    <a:lnTo>
                      <a:pt x="133350" y="57150"/>
                    </a:lnTo>
                    <a:lnTo>
                      <a:pt x="0" y="57150"/>
                    </a:lnTo>
                    <a:lnTo>
                      <a:pt x="0" y="647700"/>
                    </a:lnTo>
                    <a:lnTo>
                      <a:pt x="647700" y="647700"/>
                    </a:lnTo>
                    <a:lnTo>
                      <a:pt x="647700" y="57150"/>
                    </a:lnTo>
                    <a:lnTo>
                      <a:pt x="514350" y="57150"/>
                    </a:lnTo>
                    <a:close/>
                    <a:moveTo>
                      <a:pt x="628650" y="628650"/>
                    </a:moveTo>
                    <a:lnTo>
                      <a:pt x="19050" y="628650"/>
                    </a:lnTo>
                    <a:lnTo>
                      <a:pt x="19050" y="219075"/>
                    </a:lnTo>
                    <a:lnTo>
                      <a:pt x="628650" y="219075"/>
                    </a:lnTo>
                    <a:close/>
                    <a:moveTo>
                      <a:pt x="628650" y="76200"/>
                    </a:moveTo>
                    <a:lnTo>
                      <a:pt x="628650" y="200025"/>
                    </a:lnTo>
                    <a:lnTo>
                      <a:pt x="19050" y="200025"/>
                    </a:lnTo>
                    <a:lnTo>
                      <a:pt x="19050" y="76200"/>
                    </a:lnTo>
                    <a:lnTo>
                      <a:pt x="133350" y="76200"/>
                    </a:lnTo>
                    <a:lnTo>
                      <a:pt x="133350" y="114300"/>
                    </a:lnTo>
                    <a:cubicBezTo>
                      <a:pt x="133350" y="119561"/>
                      <a:pt x="137614" y="123825"/>
                      <a:pt x="142875" y="123825"/>
                    </a:cubicBezTo>
                    <a:cubicBezTo>
                      <a:pt x="148136" y="123825"/>
                      <a:pt x="152400" y="119561"/>
                      <a:pt x="152400" y="114300"/>
                    </a:cubicBezTo>
                    <a:lnTo>
                      <a:pt x="152400" y="76200"/>
                    </a:lnTo>
                    <a:lnTo>
                      <a:pt x="495300" y="76200"/>
                    </a:lnTo>
                    <a:lnTo>
                      <a:pt x="495300" y="114300"/>
                    </a:lnTo>
                    <a:cubicBezTo>
                      <a:pt x="495300" y="119561"/>
                      <a:pt x="499564" y="123825"/>
                      <a:pt x="504825" y="123825"/>
                    </a:cubicBezTo>
                    <a:cubicBezTo>
                      <a:pt x="510086" y="123825"/>
                      <a:pt x="514350" y="119561"/>
                      <a:pt x="514350" y="114300"/>
                    </a:cubicBezTo>
                    <a:lnTo>
                      <a:pt x="514350" y="762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3604DB"/>
                  </a:gs>
                  <a:gs pos="100000">
                    <a:srgbClr val="B534C4"/>
                  </a:gs>
                </a:gsLst>
                <a:lin ang="0" scaled="1"/>
                <a:tileRect/>
              </a:gradFill>
              <a:ln w="9525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 u="sng"/>
              </a:p>
            </p:txBody>
          </p:sp>
        </p:grp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9626A684-DEFC-133F-F1B6-8D331B507142}"/>
                </a:ext>
              </a:extLst>
            </p:cNvPr>
            <p:cNvGrpSpPr/>
            <p:nvPr/>
          </p:nvGrpSpPr>
          <p:grpSpPr>
            <a:xfrm>
              <a:off x="6618196" y="3047103"/>
              <a:ext cx="1052947" cy="1052947"/>
              <a:chOff x="7043037" y="2973026"/>
              <a:chExt cx="1052947" cy="1052947"/>
            </a:xfrm>
          </p:grpSpPr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75411B6B-D0B3-A6B3-05AF-23C1FC2D9E07}"/>
                  </a:ext>
                </a:extLst>
              </p:cNvPr>
              <p:cNvSpPr/>
              <p:nvPr/>
            </p:nvSpPr>
            <p:spPr>
              <a:xfrm>
                <a:off x="7043037" y="2973026"/>
                <a:ext cx="1052947" cy="1052947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1" name="Graphic 10" descr="Heart with pulse outline">
                <a:extLst>
                  <a:ext uri="{FF2B5EF4-FFF2-40B4-BE49-F238E27FC236}">
                    <a16:creationId xmlns:a16="http://schemas.microsoft.com/office/drawing/2014/main" id="{2BFC3580-4EE9-E26C-E0BF-4BA46DD7CB01}"/>
                  </a:ext>
                </a:extLst>
              </p:cNvPr>
              <p:cNvSpPr/>
              <p:nvPr/>
            </p:nvSpPr>
            <p:spPr>
              <a:xfrm>
                <a:off x="7251346" y="3241218"/>
                <a:ext cx="647074" cy="613771"/>
              </a:xfrm>
              <a:custGeom>
                <a:avLst/>
                <a:gdLst>
                  <a:gd name="connsiteX0" fmla="*/ 638813 w 647074"/>
                  <a:gd name="connsiteY0" fmla="*/ 118186 h 613771"/>
                  <a:gd name="connsiteX1" fmla="*/ 497557 w 647074"/>
                  <a:gd name="connsiteY1" fmla="*/ 648 h 613771"/>
                  <a:gd name="connsiteX2" fmla="*/ 484537 w 647074"/>
                  <a:gd name="connsiteY2" fmla="*/ 0 h 613771"/>
                  <a:gd name="connsiteX3" fmla="*/ 323326 w 647074"/>
                  <a:gd name="connsiteY3" fmla="*/ 127740 h 613771"/>
                  <a:gd name="connsiteX4" fmla="*/ 323174 w 647074"/>
                  <a:gd name="connsiteY4" fmla="*/ 127740 h 613771"/>
                  <a:gd name="connsiteX5" fmla="*/ 169040 w 647074"/>
                  <a:gd name="connsiteY5" fmla="*/ 267 h 613771"/>
                  <a:gd name="connsiteX6" fmla="*/ 161087 w 647074"/>
                  <a:gd name="connsiteY6" fmla="*/ 19 h 613771"/>
                  <a:gd name="connsiteX7" fmla="*/ 15878 w 647074"/>
                  <a:gd name="connsiteY7" fmla="*/ 98565 h 613771"/>
                  <a:gd name="connsiteX8" fmla="*/ 46167 w 647074"/>
                  <a:gd name="connsiteY8" fmla="*/ 313639 h 613771"/>
                  <a:gd name="connsiteX9" fmla="*/ 188471 w 647074"/>
                  <a:gd name="connsiteY9" fmla="*/ 493090 h 613771"/>
                  <a:gd name="connsiteX10" fmla="*/ 323250 w 647074"/>
                  <a:gd name="connsiteY10" fmla="*/ 613772 h 613771"/>
                  <a:gd name="connsiteX11" fmla="*/ 325917 w 647074"/>
                  <a:gd name="connsiteY11" fmla="*/ 611676 h 613771"/>
                  <a:gd name="connsiteX12" fmla="*/ 445265 w 647074"/>
                  <a:gd name="connsiteY12" fmla="*/ 505854 h 613771"/>
                  <a:gd name="connsiteX13" fmla="*/ 589378 w 647074"/>
                  <a:gd name="connsiteY13" fmla="*/ 331927 h 613771"/>
                  <a:gd name="connsiteX14" fmla="*/ 638813 w 647074"/>
                  <a:gd name="connsiteY14" fmla="*/ 118186 h 613771"/>
                  <a:gd name="connsiteX15" fmla="*/ 431835 w 647074"/>
                  <a:gd name="connsiteY15" fmla="*/ 492347 h 613771"/>
                  <a:gd name="connsiteX16" fmla="*/ 323250 w 647074"/>
                  <a:gd name="connsiteY16" fmla="*/ 589464 h 613771"/>
                  <a:gd name="connsiteX17" fmla="*/ 202025 w 647074"/>
                  <a:gd name="connsiteY17" fmla="*/ 479708 h 613771"/>
                  <a:gd name="connsiteX18" fmla="*/ 70028 w 647074"/>
                  <a:gd name="connsiteY18" fmla="*/ 316401 h 613771"/>
                  <a:gd name="connsiteX19" fmla="*/ 184670 w 647074"/>
                  <a:gd name="connsiteY19" fmla="*/ 316401 h 613771"/>
                  <a:gd name="connsiteX20" fmla="*/ 193672 w 647074"/>
                  <a:gd name="connsiteY20" fmla="*/ 309963 h 613771"/>
                  <a:gd name="connsiteX21" fmla="*/ 236248 w 647074"/>
                  <a:gd name="connsiteY21" fmla="*/ 185604 h 613771"/>
                  <a:gd name="connsiteX22" fmla="*/ 236429 w 647074"/>
                  <a:gd name="connsiteY22" fmla="*/ 185604 h 613771"/>
                  <a:gd name="connsiteX23" fmla="*/ 290550 w 647074"/>
                  <a:gd name="connsiteY23" fmla="*/ 467258 h 613771"/>
                  <a:gd name="connsiteX24" fmla="*/ 299123 w 647074"/>
                  <a:gd name="connsiteY24" fmla="*/ 474945 h 613771"/>
                  <a:gd name="connsiteX25" fmla="*/ 299952 w 647074"/>
                  <a:gd name="connsiteY25" fmla="*/ 474945 h 613771"/>
                  <a:gd name="connsiteX26" fmla="*/ 308848 w 647074"/>
                  <a:gd name="connsiteY26" fmla="*/ 468811 h 613771"/>
                  <a:gd name="connsiteX27" fmla="*/ 392925 w 647074"/>
                  <a:gd name="connsiteY27" fmla="*/ 248450 h 613771"/>
                  <a:gd name="connsiteX28" fmla="*/ 393106 w 647074"/>
                  <a:gd name="connsiteY28" fmla="*/ 248450 h 613771"/>
                  <a:gd name="connsiteX29" fmla="*/ 432254 w 647074"/>
                  <a:gd name="connsiteY29" fmla="*/ 383296 h 613771"/>
                  <a:gd name="connsiteX30" fmla="*/ 444077 w 647074"/>
                  <a:gd name="connsiteY30" fmla="*/ 389751 h 613771"/>
                  <a:gd name="connsiteX31" fmla="*/ 448361 w 647074"/>
                  <a:gd name="connsiteY31" fmla="*/ 387106 h 613771"/>
                  <a:gd name="connsiteX32" fmla="*/ 514550 w 647074"/>
                  <a:gd name="connsiteY32" fmla="*/ 316401 h 613771"/>
                  <a:gd name="connsiteX33" fmla="*/ 576462 w 647074"/>
                  <a:gd name="connsiteY33" fmla="*/ 316401 h 613771"/>
                  <a:gd name="connsiteX34" fmla="*/ 576558 w 647074"/>
                  <a:gd name="connsiteY34" fmla="*/ 316582 h 613771"/>
                  <a:gd name="connsiteX35" fmla="*/ 431835 w 647074"/>
                  <a:gd name="connsiteY35" fmla="*/ 492347 h 613771"/>
                  <a:gd name="connsiteX36" fmla="*/ 587588 w 647074"/>
                  <a:gd name="connsiteY36" fmla="*/ 297351 h 613771"/>
                  <a:gd name="connsiteX37" fmla="*/ 510435 w 647074"/>
                  <a:gd name="connsiteY37" fmla="*/ 297351 h 613771"/>
                  <a:gd name="connsiteX38" fmla="*/ 503482 w 647074"/>
                  <a:gd name="connsiteY38" fmla="*/ 300371 h 613771"/>
                  <a:gd name="connsiteX39" fmla="*/ 445979 w 647074"/>
                  <a:gd name="connsiteY39" fmla="*/ 361845 h 613771"/>
                  <a:gd name="connsiteX40" fmla="*/ 445817 w 647074"/>
                  <a:gd name="connsiteY40" fmla="*/ 361845 h 613771"/>
                  <a:gd name="connsiteX41" fmla="*/ 403355 w 647074"/>
                  <a:gd name="connsiteY41" fmla="*/ 215637 h 613771"/>
                  <a:gd name="connsiteX42" fmla="*/ 391543 w 647074"/>
                  <a:gd name="connsiteY42" fmla="*/ 209161 h 613771"/>
                  <a:gd name="connsiteX43" fmla="*/ 385315 w 647074"/>
                  <a:gd name="connsiteY43" fmla="*/ 214903 h 613771"/>
                  <a:gd name="connsiteX44" fmla="*/ 303066 w 647074"/>
                  <a:gd name="connsiteY44" fmla="*/ 430473 h 613771"/>
                  <a:gd name="connsiteX45" fmla="*/ 302885 w 647074"/>
                  <a:gd name="connsiteY45" fmla="*/ 430473 h 613771"/>
                  <a:gd name="connsiteX46" fmla="*/ 248317 w 647074"/>
                  <a:gd name="connsiteY46" fmla="*/ 146485 h 613771"/>
                  <a:gd name="connsiteX47" fmla="*/ 239630 w 647074"/>
                  <a:gd name="connsiteY47" fmla="*/ 138789 h 613771"/>
                  <a:gd name="connsiteX48" fmla="*/ 229943 w 647074"/>
                  <a:gd name="connsiteY48" fmla="*/ 145199 h 613771"/>
                  <a:gd name="connsiteX49" fmla="*/ 177851 w 647074"/>
                  <a:gd name="connsiteY49" fmla="*/ 297351 h 613771"/>
                  <a:gd name="connsiteX50" fmla="*/ 58931 w 647074"/>
                  <a:gd name="connsiteY50" fmla="*/ 297351 h 613771"/>
                  <a:gd name="connsiteX51" fmla="*/ 32966 w 647074"/>
                  <a:gd name="connsiteY51" fmla="*/ 106985 h 613771"/>
                  <a:gd name="connsiteX52" fmla="*/ 161087 w 647074"/>
                  <a:gd name="connsiteY52" fmla="*/ 19069 h 613771"/>
                  <a:gd name="connsiteX53" fmla="*/ 167849 w 647074"/>
                  <a:gd name="connsiteY53" fmla="*/ 19279 h 613771"/>
                  <a:gd name="connsiteX54" fmla="*/ 306248 w 647074"/>
                  <a:gd name="connsiteY54" fmla="*/ 136484 h 613771"/>
                  <a:gd name="connsiteX55" fmla="*/ 323164 w 647074"/>
                  <a:gd name="connsiteY55" fmla="*/ 170002 h 613771"/>
                  <a:gd name="connsiteX56" fmla="*/ 323326 w 647074"/>
                  <a:gd name="connsiteY56" fmla="*/ 170002 h 613771"/>
                  <a:gd name="connsiteX57" fmla="*/ 340252 w 647074"/>
                  <a:gd name="connsiteY57" fmla="*/ 136493 h 613771"/>
                  <a:gd name="connsiteX58" fmla="*/ 484537 w 647074"/>
                  <a:gd name="connsiteY58" fmla="*/ 19050 h 613771"/>
                  <a:gd name="connsiteX59" fmla="*/ 495738 w 647074"/>
                  <a:gd name="connsiteY59" fmla="*/ 19612 h 613771"/>
                  <a:gd name="connsiteX60" fmla="*/ 620801 w 647074"/>
                  <a:gd name="connsiteY60" fmla="*/ 124387 h 613771"/>
                  <a:gd name="connsiteX61" fmla="*/ 587588 w 647074"/>
                  <a:gd name="connsiteY61" fmla="*/ 297351 h 6137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</a:cxnLst>
                <a:rect l="l" t="t" r="r" b="b"/>
                <a:pathLst>
                  <a:path w="647074" h="613771">
                    <a:moveTo>
                      <a:pt x="638813" y="118186"/>
                    </a:moveTo>
                    <a:cubicBezTo>
                      <a:pt x="618525" y="57988"/>
                      <a:pt x="562232" y="6839"/>
                      <a:pt x="497557" y="648"/>
                    </a:cubicBezTo>
                    <a:cubicBezTo>
                      <a:pt x="493157" y="210"/>
                      <a:pt x="488804" y="0"/>
                      <a:pt x="484537" y="0"/>
                    </a:cubicBezTo>
                    <a:cubicBezTo>
                      <a:pt x="409594" y="0"/>
                      <a:pt x="354997" y="65161"/>
                      <a:pt x="323326" y="127740"/>
                    </a:cubicBezTo>
                    <a:cubicBezTo>
                      <a:pt x="323326" y="127835"/>
                      <a:pt x="323212" y="127835"/>
                      <a:pt x="323174" y="127740"/>
                    </a:cubicBezTo>
                    <a:cubicBezTo>
                      <a:pt x="292589" y="67218"/>
                      <a:pt x="242030" y="4867"/>
                      <a:pt x="169040" y="267"/>
                    </a:cubicBezTo>
                    <a:cubicBezTo>
                      <a:pt x="166385" y="102"/>
                      <a:pt x="163735" y="19"/>
                      <a:pt x="161087" y="19"/>
                    </a:cubicBezTo>
                    <a:cubicBezTo>
                      <a:pt x="99279" y="19"/>
                      <a:pt x="42643" y="44215"/>
                      <a:pt x="15878" y="98565"/>
                    </a:cubicBezTo>
                    <a:cubicBezTo>
                      <a:pt x="-19079" y="169716"/>
                      <a:pt x="9401" y="249726"/>
                      <a:pt x="46167" y="313639"/>
                    </a:cubicBezTo>
                    <a:cubicBezTo>
                      <a:pt x="85628" y="379368"/>
                      <a:pt x="133463" y="439690"/>
                      <a:pt x="188471" y="493090"/>
                    </a:cubicBezTo>
                    <a:cubicBezTo>
                      <a:pt x="230668" y="536265"/>
                      <a:pt x="275694" y="576582"/>
                      <a:pt x="323250" y="613772"/>
                    </a:cubicBezTo>
                    <a:lnTo>
                      <a:pt x="325917" y="611676"/>
                    </a:lnTo>
                    <a:cubicBezTo>
                      <a:pt x="367681" y="578703"/>
                      <a:pt x="407529" y="543371"/>
                      <a:pt x="445265" y="505854"/>
                    </a:cubicBezTo>
                    <a:cubicBezTo>
                      <a:pt x="499965" y="453738"/>
                      <a:pt x="548336" y="395360"/>
                      <a:pt x="589378" y="331927"/>
                    </a:cubicBezTo>
                    <a:cubicBezTo>
                      <a:pt x="627478" y="270586"/>
                      <a:pt x="663864" y="190957"/>
                      <a:pt x="638813" y="118186"/>
                    </a:cubicBezTo>
                    <a:close/>
                    <a:moveTo>
                      <a:pt x="431835" y="492347"/>
                    </a:moveTo>
                    <a:cubicBezTo>
                      <a:pt x="397366" y="526599"/>
                      <a:pt x="361121" y="559017"/>
                      <a:pt x="323250" y="589464"/>
                    </a:cubicBezTo>
                    <a:cubicBezTo>
                      <a:pt x="280656" y="555368"/>
                      <a:pt x="240174" y="518714"/>
                      <a:pt x="202025" y="479708"/>
                    </a:cubicBezTo>
                    <a:cubicBezTo>
                      <a:pt x="151721" y="430685"/>
                      <a:pt x="107411" y="375867"/>
                      <a:pt x="70028" y="316401"/>
                    </a:cubicBezTo>
                    <a:lnTo>
                      <a:pt x="184670" y="316401"/>
                    </a:lnTo>
                    <a:cubicBezTo>
                      <a:pt x="188677" y="316213"/>
                      <a:pt x="192199" y="313693"/>
                      <a:pt x="193672" y="309963"/>
                    </a:cubicBezTo>
                    <a:lnTo>
                      <a:pt x="236248" y="185604"/>
                    </a:lnTo>
                    <a:cubicBezTo>
                      <a:pt x="236306" y="185414"/>
                      <a:pt x="236391" y="185423"/>
                      <a:pt x="236429" y="185604"/>
                    </a:cubicBezTo>
                    <a:lnTo>
                      <a:pt x="290550" y="467258"/>
                    </a:lnTo>
                    <a:cubicBezTo>
                      <a:pt x="291361" y="471453"/>
                      <a:pt x="294865" y="474596"/>
                      <a:pt x="299123" y="474945"/>
                    </a:cubicBezTo>
                    <a:cubicBezTo>
                      <a:pt x="299399" y="474959"/>
                      <a:pt x="299675" y="474959"/>
                      <a:pt x="299952" y="474945"/>
                    </a:cubicBezTo>
                    <a:cubicBezTo>
                      <a:pt x="303903" y="474943"/>
                      <a:pt x="307442" y="472503"/>
                      <a:pt x="308848" y="468811"/>
                    </a:cubicBezTo>
                    <a:lnTo>
                      <a:pt x="392925" y="248450"/>
                    </a:lnTo>
                    <a:cubicBezTo>
                      <a:pt x="392982" y="248307"/>
                      <a:pt x="393058" y="248307"/>
                      <a:pt x="393106" y="248450"/>
                    </a:cubicBezTo>
                    <a:lnTo>
                      <a:pt x="432254" y="383296"/>
                    </a:lnTo>
                    <a:cubicBezTo>
                      <a:pt x="433736" y="388343"/>
                      <a:pt x="439030" y="391233"/>
                      <a:pt x="444077" y="389751"/>
                    </a:cubicBezTo>
                    <a:cubicBezTo>
                      <a:pt x="445716" y="389269"/>
                      <a:pt x="447196" y="388355"/>
                      <a:pt x="448361" y="387106"/>
                    </a:cubicBezTo>
                    <a:lnTo>
                      <a:pt x="514550" y="316401"/>
                    </a:lnTo>
                    <a:lnTo>
                      <a:pt x="576462" y="316401"/>
                    </a:lnTo>
                    <a:lnTo>
                      <a:pt x="576558" y="316582"/>
                    </a:lnTo>
                    <a:cubicBezTo>
                      <a:pt x="535572" y="380786"/>
                      <a:pt x="486979" y="439802"/>
                      <a:pt x="431835" y="492347"/>
                    </a:cubicBezTo>
                    <a:close/>
                    <a:moveTo>
                      <a:pt x="587588" y="297351"/>
                    </a:moveTo>
                    <a:lnTo>
                      <a:pt x="510435" y="297351"/>
                    </a:lnTo>
                    <a:cubicBezTo>
                      <a:pt x="507832" y="297498"/>
                      <a:pt x="505367" y="298569"/>
                      <a:pt x="503482" y="300371"/>
                    </a:cubicBezTo>
                    <a:lnTo>
                      <a:pt x="445979" y="361845"/>
                    </a:lnTo>
                    <a:cubicBezTo>
                      <a:pt x="445913" y="361912"/>
                      <a:pt x="445846" y="361893"/>
                      <a:pt x="445817" y="361845"/>
                    </a:cubicBezTo>
                    <a:lnTo>
                      <a:pt x="403355" y="215637"/>
                    </a:lnTo>
                    <a:cubicBezTo>
                      <a:pt x="401881" y="210586"/>
                      <a:pt x="396593" y="207688"/>
                      <a:pt x="391543" y="209161"/>
                    </a:cubicBezTo>
                    <a:cubicBezTo>
                      <a:pt x="388684" y="209996"/>
                      <a:pt x="386379" y="212121"/>
                      <a:pt x="385315" y="214903"/>
                    </a:cubicBezTo>
                    <a:lnTo>
                      <a:pt x="303066" y="430473"/>
                    </a:lnTo>
                    <a:cubicBezTo>
                      <a:pt x="303000" y="430644"/>
                      <a:pt x="302914" y="430644"/>
                      <a:pt x="302885" y="430473"/>
                    </a:cubicBezTo>
                    <a:lnTo>
                      <a:pt x="248317" y="146485"/>
                    </a:lnTo>
                    <a:cubicBezTo>
                      <a:pt x="247498" y="142248"/>
                      <a:pt x="243934" y="139091"/>
                      <a:pt x="239630" y="138789"/>
                    </a:cubicBezTo>
                    <a:cubicBezTo>
                      <a:pt x="235290" y="138364"/>
                      <a:pt x="231248" y="141039"/>
                      <a:pt x="229943" y="145199"/>
                    </a:cubicBezTo>
                    <a:lnTo>
                      <a:pt x="177851" y="297351"/>
                    </a:lnTo>
                    <a:lnTo>
                      <a:pt x="58931" y="297351"/>
                    </a:lnTo>
                    <a:cubicBezTo>
                      <a:pt x="16935" y="221590"/>
                      <a:pt x="8125" y="157543"/>
                      <a:pt x="32966" y="106985"/>
                    </a:cubicBezTo>
                    <a:cubicBezTo>
                      <a:pt x="58864" y="54397"/>
                      <a:pt x="110347" y="19069"/>
                      <a:pt x="161087" y="19069"/>
                    </a:cubicBezTo>
                    <a:cubicBezTo>
                      <a:pt x="163344" y="19069"/>
                      <a:pt x="165601" y="19145"/>
                      <a:pt x="167849" y="19279"/>
                    </a:cubicBezTo>
                    <a:cubicBezTo>
                      <a:pt x="235477" y="23508"/>
                      <a:pt x="280435" y="85354"/>
                      <a:pt x="306248" y="136484"/>
                    </a:cubicBezTo>
                    <a:lnTo>
                      <a:pt x="323164" y="170002"/>
                    </a:lnTo>
                    <a:cubicBezTo>
                      <a:pt x="323164" y="170097"/>
                      <a:pt x="323288" y="170097"/>
                      <a:pt x="323326" y="170002"/>
                    </a:cubicBezTo>
                    <a:lnTo>
                      <a:pt x="340252" y="136493"/>
                    </a:lnTo>
                    <a:cubicBezTo>
                      <a:pt x="358083" y="101184"/>
                      <a:pt x="407879" y="19050"/>
                      <a:pt x="484537" y="19050"/>
                    </a:cubicBezTo>
                    <a:cubicBezTo>
                      <a:pt x="488204" y="19050"/>
                      <a:pt x="491956" y="19241"/>
                      <a:pt x="495738" y="19612"/>
                    </a:cubicBezTo>
                    <a:cubicBezTo>
                      <a:pt x="550345" y="24841"/>
                      <a:pt x="601751" y="67875"/>
                      <a:pt x="620801" y="124387"/>
                    </a:cubicBezTo>
                    <a:cubicBezTo>
                      <a:pt x="636956" y="171326"/>
                      <a:pt x="625992" y="228190"/>
                      <a:pt x="587588" y="297351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3604DB"/>
                  </a:gs>
                  <a:gs pos="100000">
                    <a:srgbClr val="B534C4"/>
                  </a:gs>
                </a:gsLst>
                <a:lin ang="0" scaled="1"/>
                <a:tileRect/>
              </a:gradFill>
              <a:ln w="9525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GB" u="sng"/>
              </a:p>
            </p:txBody>
          </p: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42BC9A96-410C-8F41-440A-C83F8A7BDB45}"/>
                </a:ext>
              </a:extLst>
            </p:cNvPr>
            <p:cNvGrpSpPr/>
            <p:nvPr/>
          </p:nvGrpSpPr>
          <p:grpSpPr>
            <a:xfrm>
              <a:off x="6587811" y="4803416"/>
              <a:ext cx="1052947" cy="1052947"/>
              <a:chOff x="7156265" y="5056054"/>
              <a:chExt cx="1052947" cy="1052947"/>
            </a:xfrm>
          </p:grpSpPr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3EA9D008-6EB5-005E-B8D9-BDBF8BC162CA}"/>
                  </a:ext>
                </a:extLst>
              </p:cNvPr>
              <p:cNvSpPr/>
              <p:nvPr/>
            </p:nvSpPr>
            <p:spPr>
              <a:xfrm>
                <a:off x="7156265" y="5056054"/>
                <a:ext cx="1052947" cy="1052947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u="sng"/>
              </a:p>
            </p:txBody>
          </p:sp>
          <p:sp>
            <p:nvSpPr>
              <p:cNvPr id="26" name="Graphic 16" descr="Magnifying glass outline">
                <a:extLst>
                  <a:ext uri="{FF2B5EF4-FFF2-40B4-BE49-F238E27FC236}">
                    <a16:creationId xmlns:a16="http://schemas.microsoft.com/office/drawing/2014/main" id="{FFF34393-5E67-DD5B-9C64-ABF436E294FA}"/>
                  </a:ext>
                </a:extLst>
              </p:cNvPr>
              <p:cNvSpPr/>
              <p:nvPr/>
            </p:nvSpPr>
            <p:spPr>
              <a:xfrm>
                <a:off x="7361447" y="5261346"/>
                <a:ext cx="648869" cy="648469"/>
              </a:xfrm>
              <a:custGeom>
                <a:avLst/>
                <a:gdLst>
                  <a:gd name="connsiteX0" fmla="*/ 599112 w 749015"/>
                  <a:gd name="connsiteY0" fmla="*/ 503761 h 748553"/>
                  <a:gd name="connsiteX1" fmla="*/ 518149 w 749015"/>
                  <a:gd name="connsiteY1" fmla="*/ 503761 h 748553"/>
                  <a:gd name="connsiteX2" fmla="*/ 478144 w 749015"/>
                  <a:gd name="connsiteY2" fmla="*/ 463756 h 748553"/>
                  <a:gd name="connsiteX3" fmla="*/ 462904 w 749015"/>
                  <a:gd name="connsiteY3" fmla="*/ 73231 h 748553"/>
                  <a:gd name="connsiteX4" fmla="*/ 73332 w 749015"/>
                  <a:gd name="connsiteY4" fmla="*/ 89424 h 748553"/>
                  <a:gd name="connsiteX5" fmla="*/ 88572 w 749015"/>
                  <a:gd name="connsiteY5" fmla="*/ 479949 h 748553"/>
                  <a:gd name="connsiteX6" fmla="*/ 465762 w 749015"/>
                  <a:gd name="connsiteY6" fmla="*/ 478044 h 748553"/>
                  <a:gd name="connsiteX7" fmla="*/ 505767 w 749015"/>
                  <a:gd name="connsiteY7" fmla="*/ 518049 h 748553"/>
                  <a:gd name="connsiteX8" fmla="*/ 490527 w 749015"/>
                  <a:gd name="connsiteY8" fmla="*/ 555196 h 748553"/>
                  <a:gd name="connsiteX9" fmla="*/ 505767 w 749015"/>
                  <a:gd name="connsiteY9" fmla="*/ 599011 h 748553"/>
                  <a:gd name="connsiteX10" fmla="*/ 640069 w 749015"/>
                  <a:gd name="connsiteY10" fmla="*/ 733314 h 748553"/>
                  <a:gd name="connsiteX11" fmla="*/ 678169 w 749015"/>
                  <a:gd name="connsiteY11" fmla="*/ 748554 h 748553"/>
                  <a:gd name="connsiteX12" fmla="*/ 727699 w 749015"/>
                  <a:gd name="connsiteY12" fmla="*/ 727599 h 748553"/>
                  <a:gd name="connsiteX13" fmla="*/ 748654 w 749015"/>
                  <a:gd name="connsiteY13" fmla="*/ 682831 h 748553"/>
                  <a:gd name="connsiteX14" fmla="*/ 733414 w 749015"/>
                  <a:gd name="connsiteY14" fmla="*/ 639016 h 748553"/>
                  <a:gd name="connsiteX15" fmla="*/ 599112 w 749015"/>
                  <a:gd name="connsiteY15" fmla="*/ 503761 h 748553"/>
                  <a:gd name="connsiteX16" fmla="*/ 95239 w 749015"/>
                  <a:gd name="connsiteY16" fmla="*/ 458041 h 748553"/>
                  <a:gd name="connsiteX17" fmla="*/ 95239 w 749015"/>
                  <a:gd name="connsiteY17" fmla="*/ 94186 h 748553"/>
                  <a:gd name="connsiteX18" fmla="*/ 459094 w 749015"/>
                  <a:gd name="connsiteY18" fmla="*/ 94186 h 748553"/>
                  <a:gd name="connsiteX19" fmla="*/ 459094 w 749015"/>
                  <a:gd name="connsiteY19" fmla="*/ 458041 h 748553"/>
                  <a:gd name="connsiteX20" fmla="*/ 277167 w 749015"/>
                  <a:gd name="connsiteY20" fmla="*/ 533289 h 748553"/>
                  <a:gd name="connsiteX21" fmla="*/ 95239 w 749015"/>
                  <a:gd name="connsiteY21" fmla="*/ 458041 h 748553"/>
                  <a:gd name="connsiteX22" fmla="*/ 713412 w 749015"/>
                  <a:gd name="connsiteY22" fmla="*/ 712359 h 748553"/>
                  <a:gd name="connsiteX23" fmla="*/ 652452 w 749015"/>
                  <a:gd name="connsiteY23" fmla="*/ 718074 h 748553"/>
                  <a:gd name="connsiteX24" fmla="*/ 519102 w 749015"/>
                  <a:gd name="connsiteY24" fmla="*/ 584724 h 748553"/>
                  <a:gd name="connsiteX25" fmla="*/ 509577 w 749015"/>
                  <a:gd name="connsiteY25" fmla="*/ 556149 h 748553"/>
                  <a:gd name="connsiteX26" fmla="*/ 525769 w 749015"/>
                  <a:gd name="connsiteY26" fmla="*/ 523764 h 748553"/>
                  <a:gd name="connsiteX27" fmla="*/ 561964 w 749015"/>
                  <a:gd name="connsiteY27" fmla="*/ 507571 h 748553"/>
                  <a:gd name="connsiteX28" fmla="*/ 586729 w 749015"/>
                  <a:gd name="connsiteY28" fmla="*/ 517096 h 748553"/>
                  <a:gd name="connsiteX29" fmla="*/ 720079 w 749015"/>
                  <a:gd name="connsiteY29" fmla="*/ 651399 h 748553"/>
                  <a:gd name="connsiteX30" fmla="*/ 729604 w 749015"/>
                  <a:gd name="connsiteY30" fmla="*/ 679974 h 748553"/>
                  <a:gd name="connsiteX31" fmla="*/ 713412 w 749015"/>
                  <a:gd name="connsiteY31" fmla="*/ 712359 h 748553"/>
                  <a:gd name="connsiteX32" fmla="*/ 713412 w 749015"/>
                  <a:gd name="connsiteY32" fmla="*/ 712359 h 7485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749015" h="748553">
                    <a:moveTo>
                      <a:pt x="599112" y="503761"/>
                    </a:moveTo>
                    <a:cubicBezTo>
                      <a:pt x="578157" y="482806"/>
                      <a:pt x="543867" y="483759"/>
                      <a:pt x="518149" y="503761"/>
                    </a:cubicBezTo>
                    <a:lnTo>
                      <a:pt x="478144" y="463756"/>
                    </a:lnTo>
                    <a:cubicBezTo>
                      <a:pt x="581967" y="351361"/>
                      <a:pt x="575299" y="177054"/>
                      <a:pt x="462904" y="73231"/>
                    </a:cubicBezTo>
                    <a:cubicBezTo>
                      <a:pt x="350509" y="-30591"/>
                      <a:pt x="177154" y="-22971"/>
                      <a:pt x="73332" y="89424"/>
                    </a:cubicBezTo>
                    <a:cubicBezTo>
                      <a:pt x="-30491" y="201819"/>
                      <a:pt x="-22871" y="376126"/>
                      <a:pt x="88572" y="479949"/>
                    </a:cubicBezTo>
                    <a:cubicBezTo>
                      <a:pt x="195252" y="579009"/>
                      <a:pt x="360034" y="578056"/>
                      <a:pt x="465762" y="478044"/>
                    </a:cubicBezTo>
                    <a:lnTo>
                      <a:pt x="505767" y="518049"/>
                    </a:lnTo>
                    <a:cubicBezTo>
                      <a:pt x="497194" y="528526"/>
                      <a:pt x="492432" y="541861"/>
                      <a:pt x="490527" y="555196"/>
                    </a:cubicBezTo>
                    <a:cubicBezTo>
                      <a:pt x="488622" y="571389"/>
                      <a:pt x="494337" y="587581"/>
                      <a:pt x="505767" y="599011"/>
                    </a:cubicBezTo>
                    <a:lnTo>
                      <a:pt x="640069" y="733314"/>
                    </a:lnTo>
                    <a:cubicBezTo>
                      <a:pt x="650547" y="742839"/>
                      <a:pt x="663882" y="748554"/>
                      <a:pt x="678169" y="748554"/>
                    </a:cubicBezTo>
                    <a:cubicBezTo>
                      <a:pt x="697219" y="748554"/>
                      <a:pt x="714364" y="740934"/>
                      <a:pt x="727699" y="727599"/>
                    </a:cubicBezTo>
                    <a:cubicBezTo>
                      <a:pt x="740082" y="716169"/>
                      <a:pt x="747702" y="699976"/>
                      <a:pt x="748654" y="682831"/>
                    </a:cubicBezTo>
                    <a:cubicBezTo>
                      <a:pt x="750559" y="666639"/>
                      <a:pt x="744844" y="650446"/>
                      <a:pt x="733414" y="639016"/>
                    </a:cubicBezTo>
                    <a:lnTo>
                      <a:pt x="599112" y="503761"/>
                    </a:lnTo>
                    <a:close/>
                    <a:moveTo>
                      <a:pt x="95239" y="458041"/>
                    </a:moveTo>
                    <a:cubicBezTo>
                      <a:pt x="-4773" y="358029"/>
                      <a:pt x="-4773" y="195151"/>
                      <a:pt x="95239" y="94186"/>
                    </a:cubicBezTo>
                    <a:cubicBezTo>
                      <a:pt x="195252" y="-6779"/>
                      <a:pt x="358129" y="-5826"/>
                      <a:pt x="459094" y="94186"/>
                    </a:cubicBezTo>
                    <a:cubicBezTo>
                      <a:pt x="560059" y="194199"/>
                      <a:pt x="559107" y="357076"/>
                      <a:pt x="459094" y="458041"/>
                    </a:cubicBezTo>
                    <a:cubicBezTo>
                      <a:pt x="410517" y="506619"/>
                      <a:pt x="345747" y="533289"/>
                      <a:pt x="277167" y="533289"/>
                    </a:cubicBezTo>
                    <a:cubicBezTo>
                      <a:pt x="209539" y="533289"/>
                      <a:pt x="143817" y="506619"/>
                      <a:pt x="95239" y="458041"/>
                    </a:cubicBezTo>
                    <a:close/>
                    <a:moveTo>
                      <a:pt x="713412" y="712359"/>
                    </a:moveTo>
                    <a:cubicBezTo>
                      <a:pt x="695314" y="730456"/>
                      <a:pt x="667692" y="733314"/>
                      <a:pt x="652452" y="718074"/>
                    </a:cubicBezTo>
                    <a:lnTo>
                      <a:pt x="519102" y="584724"/>
                    </a:lnTo>
                    <a:cubicBezTo>
                      <a:pt x="511482" y="577104"/>
                      <a:pt x="508624" y="566626"/>
                      <a:pt x="509577" y="556149"/>
                    </a:cubicBezTo>
                    <a:cubicBezTo>
                      <a:pt x="510529" y="543766"/>
                      <a:pt x="516244" y="532336"/>
                      <a:pt x="525769" y="523764"/>
                    </a:cubicBezTo>
                    <a:cubicBezTo>
                      <a:pt x="535294" y="514239"/>
                      <a:pt x="548629" y="508524"/>
                      <a:pt x="561964" y="507571"/>
                    </a:cubicBezTo>
                    <a:cubicBezTo>
                      <a:pt x="571489" y="507571"/>
                      <a:pt x="580062" y="510429"/>
                      <a:pt x="586729" y="517096"/>
                    </a:cubicBezTo>
                    <a:lnTo>
                      <a:pt x="720079" y="651399"/>
                    </a:lnTo>
                    <a:cubicBezTo>
                      <a:pt x="727699" y="659019"/>
                      <a:pt x="730557" y="669496"/>
                      <a:pt x="729604" y="679974"/>
                    </a:cubicBezTo>
                    <a:cubicBezTo>
                      <a:pt x="727699" y="692356"/>
                      <a:pt x="722937" y="703786"/>
                      <a:pt x="713412" y="712359"/>
                    </a:cubicBezTo>
                    <a:cubicBezTo>
                      <a:pt x="713412" y="712359"/>
                      <a:pt x="713412" y="712359"/>
                      <a:pt x="713412" y="71235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3604DB"/>
                  </a:gs>
                  <a:gs pos="100000">
                    <a:srgbClr val="B534C4"/>
                  </a:gs>
                </a:gsLst>
                <a:lin ang="0" scaled="1"/>
                <a:tileRect/>
              </a:gradFill>
              <a:ln w="9525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GB" u="sng"/>
              </a:p>
            </p:txBody>
          </p:sp>
        </p:grp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3C7EACD5-DD6E-6E62-21CD-46178EF4E485}"/>
                </a:ext>
              </a:extLst>
            </p:cNvPr>
            <p:cNvGrpSpPr/>
            <p:nvPr/>
          </p:nvGrpSpPr>
          <p:grpSpPr>
            <a:xfrm>
              <a:off x="8511288" y="4803416"/>
              <a:ext cx="1052947" cy="1052947"/>
              <a:chOff x="8556333" y="4989781"/>
              <a:chExt cx="1052947" cy="1052947"/>
            </a:xfrm>
          </p:grpSpPr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CDC251A0-6E2C-4258-B27E-5448BAB596DA}"/>
                  </a:ext>
                </a:extLst>
              </p:cNvPr>
              <p:cNvSpPr/>
              <p:nvPr/>
            </p:nvSpPr>
            <p:spPr>
              <a:xfrm>
                <a:off x="8556333" y="4989781"/>
                <a:ext cx="1052947" cy="1052947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u="sng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599A11EA-383B-05CE-FBC2-4E9331D44197}"/>
                  </a:ext>
                </a:extLst>
              </p:cNvPr>
              <p:cNvSpPr/>
              <p:nvPr/>
            </p:nvSpPr>
            <p:spPr>
              <a:xfrm>
                <a:off x="8785329" y="5310191"/>
                <a:ext cx="577448" cy="436988"/>
              </a:xfrm>
              <a:custGeom>
                <a:avLst/>
                <a:gdLst>
                  <a:gd name="connsiteX0" fmla="*/ 514350 w 704850"/>
                  <a:gd name="connsiteY0" fmla="*/ 0 h 533400"/>
                  <a:gd name="connsiteX1" fmla="*/ 514350 w 704850"/>
                  <a:gd name="connsiteY1" fmla="*/ 171450 h 533400"/>
                  <a:gd name="connsiteX2" fmla="*/ 342900 w 704850"/>
                  <a:gd name="connsiteY2" fmla="*/ 171450 h 533400"/>
                  <a:gd name="connsiteX3" fmla="*/ 342900 w 704850"/>
                  <a:gd name="connsiteY3" fmla="*/ 342900 h 533400"/>
                  <a:gd name="connsiteX4" fmla="*/ 171450 w 704850"/>
                  <a:gd name="connsiteY4" fmla="*/ 342900 h 533400"/>
                  <a:gd name="connsiteX5" fmla="*/ 171450 w 704850"/>
                  <a:gd name="connsiteY5" fmla="*/ 514350 h 533400"/>
                  <a:gd name="connsiteX6" fmla="*/ 0 w 704850"/>
                  <a:gd name="connsiteY6" fmla="*/ 514350 h 533400"/>
                  <a:gd name="connsiteX7" fmla="*/ 0 w 704850"/>
                  <a:gd name="connsiteY7" fmla="*/ 533400 h 533400"/>
                  <a:gd name="connsiteX8" fmla="*/ 190500 w 704850"/>
                  <a:gd name="connsiteY8" fmla="*/ 533400 h 533400"/>
                  <a:gd name="connsiteX9" fmla="*/ 190500 w 704850"/>
                  <a:gd name="connsiteY9" fmla="*/ 361950 h 533400"/>
                  <a:gd name="connsiteX10" fmla="*/ 361950 w 704850"/>
                  <a:gd name="connsiteY10" fmla="*/ 361950 h 533400"/>
                  <a:gd name="connsiteX11" fmla="*/ 361950 w 704850"/>
                  <a:gd name="connsiteY11" fmla="*/ 190500 h 533400"/>
                  <a:gd name="connsiteX12" fmla="*/ 533400 w 704850"/>
                  <a:gd name="connsiteY12" fmla="*/ 190500 h 533400"/>
                  <a:gd name="connsiteX13" fmla="*/ 533400 w 704850"/>
                  <a:gd name="connsiteY13" fmla="*/ 19050 h 533400"/>
                  <a:gd name="connsiteX14" fmla="*/ 704850 w 704850"/>
                  <a:gd name="connsiteY14" fmla="*/ 19050 h 533400"/>
                  <a:gd name="connsiteX15" fmla="*/ 704850 w 704850"/>
                  <a:gd name="connsiteY15" fmla="*/ 0 h 533400"/>
                  <a:gd name="connsiteX16" fmla="*/ 514350 w 704850"/>
                  <a:gd name="connsiteY16" fmla="*/ 0 h 533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704850" h="533400">
                    <a:moveTo>
                      <a:pt x="514350" y="0"/>
                    </a:moveTo>
                    <a:lnTo>
                      <a:pt x="514350" y="171450"/>
                    </a:lnTo>
                    <a:lnTo>
                      <a:pt x="342900" y="171450"/>
                    </a:lnTo>
                    <a:lnTo>
                      <a:pt x="342900" y="342900"/>
                    </a:lnTo>
                    <a:lnTo>
                      <a:pt x="171450" y="342900"/>
                    </a:lnTo>
                    <a:lnTo>
                      <a:pt x="171450" y="514350"/>
                    </a:lnTo>
                    <a:lnTo>
                      <a:pt x="0" y="514350"/>
                    </a:lnTo>
                    <a:lnTo>
                      <a:pt x="0" y="533400"/>
                    </a:lnTo>
                    <a:lnTo>
                      <a:pt x="190500" y="533400"/>
                    </a:lnTo>
                    <a:lnTo>
                      <a:pt x="190500" y="361950"/>
                    </a:lnTo>
                    <a:lnTo>
                      <a:pt x="361950" y="361950"/>
                    </a:lnTo>
                    <a:lnTo>
                      <a:pt x="361950" y="190500"/>
                    </a:lnTo>
                    <a:lnTo>
                      <a:pt x="533400" y="190500"/>
                    </a:lnTo>
                    <a:lnTo>
                      <a:pt x="533400" y="19050"/>
                    </a:lnTo>
                    <a:lnTo>
                      <a:pt x="704850" y="19050"/>
                    </a:lnTo>
                    <a:lnTo>
                      <a:pt x="704850" y="0"/>
                    </a:lnTo>
                    <a:lnTo>
                      <a:pt x="51435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3604DB"/>
                  </a:gs>
                  <a:gs pos="100000">
                    <a:srgbClr val="B534C4"/>
                  </a:gs>
                </a:gsLst>
                <a:lin ang="0" scaled="1"/>
                <a:tileRect/>
              </a:gradFill>
              <a:ln w="9525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GB" u="sng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09059E3D-AC2D-B7DA-B5D9-C9D467360F6E}"/>
                  </a:ext>
                </a:extLst>
              </p:cNvPr>
              <p:cNvSpPr/>
              <p:nvPr/>
            </p:nvSpPr>
            <p:spPr>
              <a:xfrm>
                <a:off x="9162176" y="5552095"/>
                <a:ext cx="200601" cy="200601"/>
              </a:xfrm>
              <a:custGeom>
                <a:avLst/>
                <a:gdLst>
                  <a:gd name="connsiteX0" fmla="*/ 111509 w 244859"/>
                  <a:gd name="connsiteY0" fmla="*/ 19050 h 244859"/>
                  <a:gd name="connsiteX1" fmla="*/ 212112 w 244859"/>
                  <a:gd name="connsiteY1" fmla="*/ 19050 h 244859"/>
                  <a:gd name="connsiteX2" fmla="*/ 212207 w 244859"/>
                  <a:gd name="connsiteY2" fmla="*/ 19146 h 244859"/>
                  <a:gd name="connsiteX3" fmla="*/ 212179 w 244859"/>
                  <a:gd name="connsiteY3" fmla="*/ 19212 h 244859"/>
                  <a:gd name="connsiteX4" fmla="*/ 0 w 244859"/>
                  <a:gd name="connsiteY4" fmla="*/ 231391 h 244859"/>
                  <a:gd name="connsiteX5" fmla="*/ 13468 w 244859"/>
                  <a:gd name="connsiteY5" fmla="*/ 244859 h 244859"/>
                  <a:gd name="connsiteX6" fmla="*/ 225647 w 244859"/>
                  <a:gd name="connsiteY6" fmla="*/ 32680 h 244859"/>
                  <a:gd name="connsiteX7" fmla="*/ 225782 w 244859"/>
                  <a:gd name="connsiteY7" fmla="*/ 32681 h 244859"/>
                  <a:gd name="connsiteX8" fmla="*/ 225809 w 244859"/>
                  <a:gd name="connsiteY8" fmla="*/ 32747 h 244859"/>
                  <a:gd name="connsiteX9" fmla="*/ 225809 w 244859"/>
                  <a:gd name="connsiteY9" fmla="*/ 133350 h 244859"/>
                  <a:gd name="connsiteX10" fmla="*/ 244859 w 244859"/>
                  <a:gd name="connsiteY10" fmla="*/ 133350 h 244859"/>
                  <a:gd name="connsiteX11" fmla="*/ 244859 w 244859"/>
                  <a:gd name="connsiteY11" fmla="*/ 0 h 244859"/>
                  <a:gd name="connsiteX12" fmla="*/ 111509 w 244859"/>
                  <a:gd name="connsiteY12" fmla="*/ 0 h 2448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44859" h="244859">
                    <a:moveTo>
                      <a:pt x="111509" y="19050"/>
                    </a:moveTo>
                    <a:lnTo>
                      <a:pt x="212112" y="19050"/>
                    </a:lnTo>
                    <a:cubicBezTo>
                      <a:pt x="212165" y="19051"/>
                      <a:pt x="212207" y="19094"/>
                      <a:pt x="212207" y="19146"/>
                    </a:cubicBezTo>
                    <a:cubicBezTo>
                      <a:pt x="212206" y="19171"/>
                      <a:pt x="212196" y="19195"/>
                      <a:pt x="212179" y="19212"/>
                    </a:cubicBezTo>
                    <a:lnTo>
                      <a:pt x="0" y="231391"/>
                    </a:lnTo>
                    <a:lnTo>
                      <a:pt x="13468" y="244859"/>
                    </a:lnTo>
                    <a:lnTo>
                      <a:pt x="225647" y="32680"/>
                    </a:lnTo>
                    <a:cubicBezTo>
                      <a:pt x="225684" y="32643"/>
                      <a:pt x="225745" y="32644"/>
                      <a:pt x="225782" y="32681"/>
                    </a:cubicBezTo>
                    <a:cubicBezTo>
                      <a:pt x="225799" y="32699"/>
                      <a:pt x="225809" y="32722"/>
                      <a:pt x="225809" y="32747"/>
                    </a:cubicBezTo>
                    <a:lnTo>
                      <a:pt x="225809" y="133350"/>
                    </a:lnTo>
                    <a:lnTo>
                      <a:pt x="244859" y="133350"/>
                    </a:lnTo>
                    <a:lnTo>
                      <a:pt x="244859" y="0"/>
                    </a:lnTo>
                    <a:lnTo>
                      <a:pt x="111509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3604DB"/>
                  </a:gs>
                  <a:gs pos="100000">
                    <a:srgbClr val="B534C4"/>
                  </a:gs>
                </a:gsLst>
                <a:lin ang="0" scaled="1"/>
                <a:tileRect/>
              </a:gradFill>
              <a:ln w="9525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GB" u="sng"/>
              </a:p>
            </p:txBody>
          </p:sp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15F15FEE-7F2D-08C6-55CC-14F7F894429D}"/>
                </a:ext>
              </a:extLst>
            </p:cNvPr>
            <p:cNvGrpSpPr/>
            <p:nvPr/>
          </p:nvGrpSpPr>
          <p:grpSpPr>
            <a:xfrm>
              <a:off x="8556334" y="3047103"/>
              <a:ext cx="1052947" cy="1052947"/>
              <a:chOff x="8556334" y="3042262"/>
              <a:chExt cx="1052947" cy="1052947"/>
            </a:xfrm>
          </p:grpSpPr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46356D23-0643-0442-CA69-73CBED4DFA8D}"/>
                  </a:ext>
                </a:extLst>
              </p:cNvPr>
              <p:cNvSpPr/>
              <p:nvPr/>
            </p:nvSpPr>
            <p:spPr>
              <a:xfrm>
                <a:off x="8556334" y="3042262"/>
                <a:ext cx="1052947" cy="1052947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02A0C06A-EBAD-BCE4-267F-8E5B6CAEF6B2}"/>
                  </a:ext>
                </a:extLst>
              </p:cNvPr>
              <p:cNvGrpSpPr/>
              <p:nvPr/>
            </p:nvGrpSpPr>
            <p:grpSpPr>
              <a:xfrm>
                <a:off x="8785329" y="3301290"/>
                <a:ext cx="602190" cy="515422"/>
                <a:chOff x="8141996" y="3125827"/>
                <a:chExt cx="602190" cy="515422"/>
              </a:xfrm>
              <a:noFill/>
            </p:grpSpPr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5CA0160B-B35C-DA9D-072C-092CBC8E82B4}"/>
                    </a:ext>
                  </a:extLst>
                </p:cNvPr>
                <p:cNvSpPr/>
                <p:nvPr/>
              </p:nvSpPr>
              <p:spPr>
                <a:xfrm>
                  <a:off x="8141996" y="3324037"/>
                  <a:ext cx="401460" cy="317212"/>
                </a:xfrm>
                <a:prstGeom prst="rect">
                  <a:avLst/>
                </a:prstGeom>
                <a:grpFill/>
                <a:ln w="28575" cap="flat">
                  <a:gradFill flip="none" rotWithShape="1">
                    <a:gsLst>
                      <a:gs pos="0">
                        <a:srgbClr val="3604DB"/>
                      </a:gs>
                      <a:gs pos="100000">
                        <a:srgbClr val="B534C4"/>
                      </a:gs>
                    </a:gsLst>
                    <a:lin ang="0" scaled="1"/>
                    <a:tileRect/>
                  </a:gradFill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GB" u="sng"/>
                </a:p>
              </p:txBody>
            </p:sp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D7826BB2-E421-DED2-8887-B8ABFAD8F994}"/>
                    </a:ext>
                  </a:extLst>
                </p:cNvPr>
                <p:cNvSpPr/>
                <p:nvPr/>
              </p:nvSpPr>
              <p:spPr>
                <a:xfrm>
                  <a:off x="8238745" y="3224932"/>
                  <a:ext cx="401460" cy="317212"/>
                </a:xfrm>
                <a:prstGeom prst="rect">
                  <a:avLst/>
                </a:prstGeom>
                <a:grpFill/>
                <a:ln w="28575" cap="flat">
                  <a:gradFill flip="none" rotWithShape="1">
                    <a:gsLst>
                      <a:gs pos="0">
                        <a:srgbClr val="3604DB"/>
                      </a:gs>
                      <a:gs pos="100000">
                        <a:srgbClr val="B534C4"/>
                      </a:gs>
                    </a:gsLst>
                    <a:lin ang="0" scaled="1"/>
                    <a:tileRect/>
                  </a:gradFill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GB" u="sng"/>
                </a:p>
              </p:txBody>
            </p:sp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590055CE-11D3-8855-DFD8-18FC090D6EFE}"/>
                    </a:ext>
                  </a:extLst>
                </p:cNvPr>
                <p:cNvSpPr/>
                <p:nvPr/>
              </p:nvSpPr>
              <p:spPr>
                <a:xfrm>
                  <a:off x="8342726" y="3125827"/>
                  <a:ext cx="401460" cy="317212"/>
                </a:xfrm>
                <a:prstGeom prst="rect">
                  <a:avLst/>
                </a:prstGeom>
                <a:grpFill/>
                <a:ln w="28575" cap="flat">
                  <a:gradFill flip="none" rotWithShape="1">
                    <a:gsLst>
                      <a:gs pos="0">
                        <a:srgbClr val="3604DB"/>
                      </a:gs>
                      <a:gs pos="100000">
                        <a:srgbClr val="B534C4"/>
                      </a:gs>
                    </a:gsLst>
                    <a:lin ang="0" scaled="1"/>
                    <a:tileRect/>
                  </a:gradFill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GB" u="sng"/>
                </a:p>
              </p:txBody>
            </p:sp>
          </p:grpSp>
        </p:grp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2FFBACF0-BE20-8181-EDE2-D9225E76DEEB}"/>
                </a:ext>
              </a:extLst>
            </p:cNvPr>
            <p:cNvGrpSpPr/>
            <p:nvPr/>
          </p:nvGrpSpPr>
          <p:grpSpPr>
            <a:xfrm>
              <a:off x="2740855" y="4803416"/>
              <a:ext cx="1052947" cy="1052947"/>
              <a:chOff x="2778415" y="4989782"/>
              <a:chExt cx="1052947" cy="1052947"/>
            </a:xfrm>
          </p:grpSpPr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6C02F574-3E0F-00D4-ABFC-D38432C91DCE}"/>
                  </a:ext>
                </a:extLst>
              </p:cNvPr>
              <p:cNvSpPr/>
              <p:nvPr/>
            </p:nvSpPr>
            <p:spPr>
              <a:xfrm>
                <a:off x="2778415" y="4989782"/>
                <a:ext cx="1052947" cy="1052947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u="sng"/>
              </a:p>
            </p:txBody>
          </p:sp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A60ADC80-5D7D-C5DF-EA37-D40683C4A640}"/>
                  </a:ext>
                </a:extLst>
              </p:cNvPr>
              <p:cNvGrpSpPr/>
              <p:nvPr/>
            </p:nvGrpSpPr>
            <p:grpSpPr>
              <a:xfrm>
                <a:off x="3051728" y="5245960"/>
                <a:ext cx="604448" cy="540589"/>
                <a:chOff x="3499201" y="3038825"/>
                <a:chExt cx="784993" cy="702060"/>
              </a:xfrm>
            </p:grpSpPr>
            <p:sp>
              <p:nvSpPr>
                <p:cNvPr id="23" name="Freeform: Shape 22">
                  <a:extLst>
                    <a:ext uri="{FF2B5EF4-FFF2-40B4-BE49-F238E27FC236}">
                      <a16:creationId xmlns:a16="http://schemas.microsoft.com/office/drawing/2014/main" id="{624B17D6-E54F-B3FC-05AF-47B78BF53DA5}"/>
                    </a:ext>
                  </a:extLst>
                </p:cNvPr>
                <p:cNvSpPr/>
                <p:nvPr/>
              </p:nvSpPr>
              <p:spPr>
                <a:xfrm>
                  <a:off x="3499201" y="3074135"/>
                  <a:ext cx="666750" cy="666750"/>
                </a:xfrm>
                <a:custGeom>
                  <a:avLst/>
                  <a:gdLst>
                    <a:gd name="connsiteX0" fmla="*/ 647700 w 666750"/>
                    <a:gd name="connsiteY0" fmla="*/ 647700 h 666750"/>
                    <a:gd name="connsiteX1" fmla="*/ 19050 w 666750"/>
                    <a:gd name="connsiteY1" fmla="*/ 647700 h 666750"/>
                    <a:gd name="connsiteX2" fmla="*/ 19050 w 666750"/>
                    <a:gd name="connsiteY2" fmla="*/ 19050 h 666750"/>
                    <a:gd name="connsiteX3" fmla="*/ 516941 w 666750"/>
                    <a:gd name="connsiteY3" fmla="*/ 19050 h 666750"/>
                    <a:gd name="connsiteX4" fmla="*/ 497891 w 666750"/>
                    <a:gd name="connsiteY4" fmla="*/ 0 h 666750"/>
                    <a:gd name="connsiteX5" fmla="*/ 0 w 666750"/>
                    <a:gd name="connsiteY5" fmla="*/ 0 h 666750"/>
                    <a:gd name="connsiteX6" fmla="*/ 0 w 666750"/>
                    <a:gd name="connsiteY6" fmla="*/ 666750 h 666750"/>
                    <a:gd name="connsiteX7" fmla="*/ 666750 w 666750"/>
                    <a:gd name="connsiteY7" fmla="*/ 666750 h 666750"/>
                    <a:gd name="connsiteX8" fmla="*/ 666750 w 666750"/>
                    <a:gd name="connsiteY8" fmla="*/ 400050 h 666750"/>
                    <a:gd name="connsiteX9" fmla="*/ 647700 w 666750"/>
                    <a:gd name="connsiteY9" fmla="*/ 419100 h 666750"/>
                    <a:gd name="connsiteX10" fmla="*/ 647700 w 666750"/>
                    <a:gd name="connsiteY10" fmla="*/ 647700 h 6667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666750" h="666750">
                      <a:moveTo>
                        <a:pt x="647700" y="647700"/>
                      </a:moveTo>
                      <a:lnTo>
                        <a:pt x="19050" y="647700"/>
                      </a:lnTo>
                      <a:lnTo>
                        <a:pt x="19050" y="19050"/>
                      </a:lnTo>
                      <a:lnTo>
                        <a:pt x="516941" y="19050"/>
                      </a:lnTo>
                      <a:lnTo>
                        <a:pt x="497891" y="0"/>
                      </a:lnTo>
                      <a:lnTo>
                        <a:pt x="0" y="0"/>
                      </a:lnTo>
                      <a:lnTo>
                        <a:pt x="0" y="666750"/>
                      </a:lnTo>
                      <a:lnTo>
                        <a:pt x="666750" y="666750"/>
                      </a:lnTo>
                      <a:lnTo>
                        <a:pt x="666750" y="400050"/>
                      </a:lnTo>
                      <a:lnTo>
                        <a:pt x="647700" y="419100"/>
                      </a:lnTo>
                      <a:lnTo>
                        <a:pt x="647700" y="64770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ln w="9525" cap="flat">
                  <a:gradFill flip="none" rotWithShape="1">
                    <a:gsLst>
                      <a:gs pos="0">
                        <a:srgbClr val="3604DB"/>
                      </a:gs>
                      <a:gs pos="100000">
                        <a:srgbClr val="B534C4"/>
                      </a:gs>
                    </a:gsLst>
                    <a:lin ang="0" scaled="1"/>
                    <a:tileRect/>
                  </a:gradFill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GB" u="sng"/>
                </a:p>
              </p:txBody>
            </p:sp>
            <p:sp>
              <p:nvSpPr>
                <p:cNvPr id="24" name="Freeform: Shape 23">
                  <a:extLst>
                    <a:ext uri="{FF2B5EF4-FFF2-40B4-BE49-F238E27FC236}">
                      <a16:creationId xmlns:a16="http://schemas.microsoft.com/office/drawing/2014/main" id="{C5D8859A-AC51-9EEC-7CD9-584A618A848F}"/>
                    </a:ext>
                  </a:extLst>
                </p:cNvPr>
                <p:cNvSpPr/>
                <p:nvPr/>
              </p:nvSpPr>
              <p:spPr>
                <a:xfrm>
                  <a:off x="3604652" y="3038825"/>
                  <a:ext cx="679542" cy="524617"/>
                </a:xfrm>
                <a:custGeom>
                  <a:avLst/>
                  <a:gdLst>
                    <a:gd name="connsiteX0" fmla="*/ 501291 w 679542"/>
                    <a:gd name="connsiteY0" fmla="*/ 178184 h 524617"/>
                    <a:gd name="connsiteX1" fmla="*/ 0 w 679542"/>
                    <a:gd name="connsiteY1" fmla="*/ 517550 h 524617"/>
                    <a:gd name="connsiteX2" fmla="*/ 17697 w 679542"/>
                    <a:gd name="connsiteY2" fmla="*/ 524618 h 524617"/>
                    <a:gd name="connsiteX3" fmla="*/ 501291 w 679542"/>
                    <a:gd name="connsiteY3" fmla="*/ 197234 h 524617"/>
                    <a:gd name="connsiteX4" fmla="*/ 642852 w 679542"/>
                    <a:gd name="connsiteY4" fmla="*/ 197234 h 524617"/>
                    <a:gd name="connsiteX5" fmla="*/ 642946 w 679542"/>
                    <a:gd name="connsiteY5" fmla="*/ 197330 h 524617"/>
                    <a:gd name="connsiteX6" fmla="*/ 642918 w 679542"/>
                    <a:gd name="connsiteY6" fmla="*/ 197396 h 524617"/>
                    <a:gd name="connsiteX7" fmla="*/ 478365 w 679542"/>
                    <a:gd name="connsiteY7" fmla="*/ 361950 h 524617"/>
                    <a:gd name="connsiteX8" fmla="*/ 491833 w 679542"/>
                    <a:gd name="connsiteY8" fmla="*/ 375418 h 524617"/>
                    <a:gd name="connsiteX9" fmla="*/ 679542 w 679542"/>
                    <a:gd name="connsiteY9" fmla="*/ 187709 h 524617"/>
                    <a:gd name="connsiteX10" fmla="*/ 491833 w 679542"/>
                    <a:gd name="connsiteY10" fmla="*/ 0 h 524617"/>
                    <a:gd name="connsiteX11" fmla="*/ 478365 w 679542"/>
                    <a:gd name="connsiteY11" fmla="*/ 13468 h 524617"/>
                    <a:gd name="connsiteX12" fmla="*/ 642918 w 679542"/>
                    <a:gd name="connsiteY12" fmla="*/ 178022 h 524617"/>
                    <a:gd name="connsiteX13" fmla="*/ 642918 w 679542"/>
                    <a:gd name="connsiteY13" fmla="*/ 178157 h 524617"/>
                    <a:gd name="connsiteX14" fmla="*/ 642852 w 679542"/>
                    <a:gd name="connsiteY14" fmla="*/ 178184 h 5246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679542" h="524617">
                      <a:moveTo>
                        <a:pt x="501291" y="178184"/>
                      </a:moveTo>
                      <a:cubicBezTo>
                        <a:pt x="280304" y="177450"/>
                        <a:pt x="81404" y="312101"/>
                        <a:pt x="0" y="517550"/>
                      </a:cubicBezTo>
                      <a:lnTo>
                        <a:pt x="17697" y="524618"/>
                      </a:lnTo>
                      <a:cubicBezTo>
                        <a:pt x="96227" y="326421"/>
                        <a:pt x="288105" y="196524"/>
                        <a:pt x="501291" y="197234"/>
                      </a:cubicBezTo>
                      <a:lnTo>
                        <a:pt x="642852" y="197234"/>
                      </a:lnTo>
                      <a:cubicBezTo>
                        <a:pt x="642904" y="197235"/>
                        <a:pt x="642946" y="197278"/>
                        <a:pt x="642946" y="197330"/>
                      </a:cubicBezTo>
                      <a:cubicBezTo>
                        <a:pt x="642945" y="197355"/>
                        <a:pt x="642936" y="197379"/>
                        <a:pt x="642918" y="197396"/>
                      </a:cubicBezTo>
                      <a:lnTo>
                        <a:pt x="478365" y="361950"/>
                      </a:lnTo>
                      <a:lnTo>
                        <a:pt x="491833" y="375418"/>
                      </a:lnTo>
                      <a:lnTo>
                        <a:pt x="679542" y="187709"/>
                      </a:lnTo>
                      <a:lnTo>
                        <a:pt x="491833" y="0"/>
                      </a:lnTo>
                      <a:lnTo>
                        <a:pt x="478365" y="13468"/>
                      </a:lnTo>
                      <a:lnTo>
                        <a:pt x="642918" y="178022"/>
                      </a:lnTo>
                      <a:cubicBezTo>
                        <a:pt x="642956" y="178059"/>
                        <a:pt x="642955" y="178120"/>
                        <a:pt x="642918" y="178157"/>
                      </a:cubicBezTo>
                      <a:cubicBezTo>
                        <a:pt x="642899" y="178174"/>
                        <a:pt x="642877" y="178184"/>
                        <a:pt x="642852" y="178184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ln w="9525" cap="flat">
                  <a:gradFill flip="none" rotWithShape="1">
                    <a:gsLst>
                      <a:gs pos="0">
                        <a:srgbClr val="3604DB"/>
                      </a:gs>
                      <a:gs pos="100000">
                        <a:srgbClr val="B534C4"/>
                      </a:gs>
                    </a:gsLst>
                    <a:lin ang="0" scaled="1"/>
                    <a:tileRect/>
                  </a:gradFill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GB" u="sng"/>
                </a:p>
              </p:txBody>
            </p:sp>
          </p:grpSp>
        </p:grp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62C89218-E521-28B6-FF0B-39B73CBD804E}"/>
                </a:ext>
              </a:extLst>
            </p:cNvPr>
            <p:cNvSpPr txBox="1"/>
            <p:nvPr/>
          </p:nvSpPr>
          <p:spPr>
            <a:xfrm>
              <a:off x="2497070" y="4053091"/>
              <a:ext cx="154051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1800" dirty="0">
                  <a:solidFill>
                    <a:srgbClr val="3A20A0"/>
                  </a:solidFill>
                  <a:latin typeface="Aptos Display" panose="020B0004020202020204" pitchFamily="34" charset="0"/>
                </a:rPr>
                <a:t>Scheduling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62F7163B-CCE0-F887-1056-5BAF23E2CB6A}"/>
                </a:ext>
              </a:extLst>
            </p:cNvPr>
            <p:cNvSpPr txBox="1"/>
            <p:nvPr/>
          </p:nvSpPr>
          <p:spPr>
            <a:xfrm>
              <a:off x="4436274" y="4053091"/>
              <a:ext cx="154051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1800" dirty="0">
                  <a:solidFill>
                    <a:srgbClr val="3A20A0"/>
                  </a:solidFill>
                  <a:latin typeface="Aptos Display" panose="020B0004020202020204" pitchFamily="34" charset="0"/>
                </a:rPr>
                <a:t>Affinity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2E007460-818A-49FE-BB94-FA31D2769433}"/>
                </a:ext>
              </a:extLst>
            </p:cNvPr>
            <p:cNvSpPr txBox="1"/>
            <p:nvPr/>
          </p:nvSpPr>
          <p:spPr>
            <a:xfrm>
              <a:off x="6215212" y="4053091"/>
              <a:ext cx="186096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1800" dirty="0">
                  <a:solidFill>
                    <a:srgbClr val="3A20A0"/>
                  </a:solidFill>
                  <a:latin typeface="Aptos Display" panose="020B0004020202020204" pitchFamily="34" charset="0"/>
                </a:rPr>
                <a:t>Health monitoring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8404AC8C-C86B-7363-829B-891DC26EF90D}"/>
                </a:ext>
              </a:extLst>
            </p:cNvPr>
            <p:cNvSpPr txBox="1"/>
            <p:nvPr/>
          </p:nvSpPr>
          <p:spPr>
            <a:xfrm>
              <a:off x="8186647" y="4053091"/>
              <a:ext cx="186096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1800" dirty="0">
                  <a:solidFill>
                    <a:srgbClr val="3A20A0"/>
                  </a:solidFill>
                  <a:latin typeface="Aptos Display" panose="020B0004020202020204" pitchFamily="34" charset="0"/>
                </a:rPr>
                <a:t>Scaling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13F6D7D0-0D6C-6AAF-1FAF-A215D867BD10}"/>
                </a:ext>
              </a:extLst>
            </p:cNvPr>
            <p:cNvSpPr txBox="1"/>
            <p:nvPr/>
          </p:nvSpPr>
          <p:spPr>
            <a:xfrm>
              <a:off x="2497070" y="5824449"/>
              <a:ext cx="154051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1800" dirty="0">
                  <a:solidFill>
                    <a:srgbClr val="3A20A0"/>
                  </a:solidFill>
                  <a:latin typeface="Aptos Display" panose="020B0004020202020204" pitchFamily="34" charset="0"/>
                </a:rPr>
                <a:t>Failover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F006D55E-06DF-0E7B-E05F-FE009E4A9C44}"/>
                </a:ext>
              </a:extLst>
            </p:cNvPr>
            <p:cNvSpPr txBox="1"/>
            <p:nvPr/>
          </p:nvSpPr>
          <p:spPr>
            <a:xfrm>
              <a:off x="4436274" y="5824449"/>
              <a:ext cx="154051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1800" dirty="0">
                  <a:solidFill>
                    <a:srgbClr val="3A20A0"/>
                  </a:solidFill>
                  <a:latin typeface="Aptos Display" panose="020B0004020202020204" pitchFamily="34" charset="0"/>
                </a:rPr>
                <a:t>Networking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6A65858A-F113-1AA8-47BD-1ED11280EE95}"/>
                </a:ext>
              </a:extLst>
            </p:cNvPr>
            <p:cNvSpPr txBox="1"/>
            <p:nvPr/>
          </p:nvSpPr>
          <p:spPr>
            <a:xfrm>
              <a:off x="6215212" y="5824449"/>
              <a:ext cx="186096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1800" dirty="0">
                  <a:solidFill>
                    <a:srgbClr val="3A20A0"/>
                  </a:solidFill>
                  <a:latin typeface="Aptos Display" panose="020B0004020202020204" pitchFamily="34" charset="0"/>
                </a:rPr>
                <a:t>Service discovery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8728024B-9DF9-E307-3C70-2E99AD3301FD}"/>
                </a:ext>
              </a:extLst>
            </p:cNvPr>
            <p:cNvSpPr txBox="1"/>
            <p:nvPr/>
          </p:nvSpPr>
          <p:spPr>
            <a:xfrm>
              <a:off x="8186647" y="5824449"/>
              <a:ext cx="186096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1800" dirty="0">
                  <a:solidFill>
                    <a:srgbClr val="3A20A0"/>
                  </a:solidFill>
                  <a:latin typeface="Aptos Display" panose="020B0004020202020204" pitchFamily="34" charset="0"/>
                </a:rPr>
                <a:t>Rolling upgrades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617667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Rectangle: Rounded Corners 143">
            <a:extLst>
              <a:ext uri="{FF2B5EF4-FFF2-40B4-BE49-F238E27FC236}">
                <a16:creationId xmlns:a16="http://schemas.microsoft.com/office/drawing/2014/main" id="{1DDF616C-AD3C-D85E-F1B3-A91CE9C0A19B}"/>
              </a:ext>
            </a:extLst>
          </p:cNvPr>
          <p:cNvSpPr/>
          <p:nvPr/>
        </p:nvSpPr>
        <p:spPr>
          <a:xfrm>
            <a:off x="6224098" y="660400"/>
            <a:ext cx="4354973" cy="2840916"/>
          </a:xfrm>
          <a:prstGeom prst="roundRect">
            <a:avLst>
              <a:gd name="adj" fmla="val 4667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1" name="Rectangle: Rounded Corners 140">
            <a:extLst>
              <a:ext uri="{FF2B5EF4-FFF2-40B4-BE49-F238E27FC236}">
                <a16:creationId xmlns:a16="http://schemas.microsoft.com/office/drawing/2014/main" id="{EA3D7E1C-E136-9D74-1B9A-BA6A8DDA4E1E}"/>
              </a:ext>
            </a:extLst>
          </p:cNvPr>
          <p:cNvSpPr/>
          <p:nvPr/>
        </p:nvSpPr>
        <p:spPr>
          <a:xfrm>
            <a:off x="3105150" y="660400"/>
            <a:ext cx="2540000" cy="2840916"/>
          </a:xfrm>
          <a:prstGeom prst="roundRect">
            <a:avLst>
              <a:gd name="adj" fmla="val 4667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8" name="Arrow: Right 137">
            <a:extLst>
              <a:ext uri="{FF2B5EF4-FFF2-40B4-BE49-F238E27FC236}">
                <a16:creationId xmlns:a16="http://schemas.microsoft.com/office/drawing/2014/main" id="{BC67CF90-F3D0-20DB-B0E7-8A0FE4646AAF}"/>
              </a:ext>
            </a:extLst>
          </p:cNvPr>
          <p:cNvSpPr/>
          <p:nvPr/>
        </p:nvSpPr>
        <p:spPr>
          <a:xfrm>
            <a:off x="2400300" y="1994416"/>
            <a:ext cx="1227272" cy="447211"/>
          </a:xfrm>
          <a:prstGeom prst="rightArrow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399F10ED-1F98-B546-FD57-70BC966D15E5}"/>
              </a:ext>
            </a:extLst>
          </p:cNvPr>
          <p:cNvGrpSpPr/>
          <p:nvPr/>
        </p:nvGrpSpPr>
        <p:grpSpPr>
          <a:xfrm>
            <a:off x="871430" y="4571042"/>
            <a:ext cx="1644444" cy="1112709"/>
            <a:chOff x="2523785" y="4571042"/>
            <a:chExt cx="1644444" cy="1112709"/>
          </a:xfrm>
        </p:grpSpPr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7349594E-6F2B-0211-A0E1-2450B14140B3}"/>
                </a:ext>
              </a:extLst>
            </p:cNvPr>
            <p:cNvGrpSpPr/>
            <p:nvPr/>
          </p:nvGrpSpPr>
          <p:grpSpPr>
            <a:xfrm>
              <a:off x="2965007" y="4571042"/>
              <a:ext cx="762000" cy="590550"/>
              <a:chOff x="2691292" y="4573086"/>
              <a:chExt cx="762000" cy="590550"/>
            </a:xfrm>
            <a:gradFill>
              <a:gsLst>
                <a:gs pos="0">
                  <a:srgbClr val="3604DB"/>
                </a:gs>
                <a:gs pos="100000">
                  <a:srgbClr val="B534C4"/>
                </a:gs>
              </a:gsLst>
              <a:lin ang="0" scaled="1"/>
            </a:gradFill>
          </p:grpSpPr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346CBE34-F446-EEA0-1025-D4A4E573D110}"/>
                  </a:ext>
                </a:extLst>
              </p:cNvPr>
              <p:cNvSpPr/>
              <p:nvPr/>
            </p:nvSpPr>
            <p:spPr>
              <a:xfrm>
                <a:off x="2691292" y="4820736"/>
                <a:ext cx="228600" cy="342900"/>
              </a:xfrm>
              <a:custGeom>
                <a:avLst/>
                <a:gdLst>
                  <a:gd name="connsiteX0" fmla="*/ 57150 w 228600"/>
                  <a:gd name="connsiteY0" fmla="*/ 209550 h 342900"/>
                  <a:gd name="connsiteX1" fmla="*/ 95250 w 228600"/>
                  <a:gd name="connsiteY1" fmla="*/ 209550 h 342900"/>
                  <a:gd name="connsiteX2" fmla="*/ 95250 w 228600"/>
                  <a:gd name="connsiteY2" fmla="*/ 247650 h 342900"/>
                  <a:gd name="connsiteX3" fmla="*/ 57150 w 228600"/>
                  <a:gd name="connsiteY3" fmla="*/ 247650 h 342900"/>
                  <a:gd name="connsiteX4" fmla="*/ 57150 w 228600"/>
                  <a:gd name="connsiteY4" fmla="*/ 209550 h 342900"/>
                  <a:gd name="connsiteX5" fmla="*/ 57150 w 228600"/>
                  <a:gd name="connsiteY5" fmla="*/ 133350 h 342900"/>
                  <a:gd name="connsiteX6" fmla="*/ 95250 w 228600"/>
                  <a:gd name="connsiteY6" fmla="*/ 133350 h 342900"/>
                  <a:gd name="connsiteX7" fmla="*/ 95250 w 228600"/>
                  <a:gd name="connsiteY7" fmla="*/ 171450 h 342900"/>
                  <a:gd name="connsiteX8" fmla="*/ 57150 w 228600"/>
                  <a:gd name="connsiteY8" fmla="*/ 171450 h 342900"/>
                  <a:gd name="connsiteX9" fmla="*/ 57150 w 228600"/>
                  <a:gd name="connsiteY9" fmla="*/ 133350 h 342900"/>
                  <a:gd name="connsiteX10" fmla="*/ 57150 w 228600"/>
                  <a:gd name="connsiteY10" fmla="*/ 57150 h 342900"/>
                  <a:gd name="connsiteX11" fmla="*/ 95250 w 228600"/>
                  <a:gd name="connsiteY11" fmla="*/ 57150 h 342900"/>
                  <a:gd name="connsiteX12" fmla="*/ 95250 w 228600"/>
                  <a:gd name="connsiteY12" fmla="*/ 95250 h 342900"/>
                  <a:gd name="connsiteX13" fmla="*/ 57150 w 228600"/>
                  <a:gd name="connsiteY13" fmla="*/ 95250 h 342900"/>
                  <a:gd name="connsiteX14" fmla="*/ 57150 w 228600"/>
                  <a:gd name="connsiteY14" fmla="*/ 57150 h 342900"/>
                  <a:gd name="connsiteX15" fmla="*/ 133350 w 228600"/>
                  <a:gd name="connsiteY15" fmla="*/ 209550 h 342900"/>
                  <a:gd name="connsiteX16" fmla="*/ 171450 w 228600"/>
                  <a:gd name="connsiteY16" fmla="*/ 209550 h 342900"/>
                  <a:gd name="connsiteX17" fmla="*/ 171450 w 228600"/>
                  <a:gd name="connsiteY17" fmla="*/ 247650 h 342900"/>
                  <a:gd name="connsiteX18" fmla="*/ 133350 w 228600"/>
                  <a:gd name="connsiteY18" fmla="*/ 247650 h 342900"/>
                  <a:gd name="connsiteX19" fmla="*/ 133350 w 228600"/>
                  <a:gd name="connsiteY19" fmla="*/ 209550 h 342900"/>
                  <a:gd name="connsiteX20" fmla="*/ 133350 w 228600"/>
                  <a:gd name="connsiteY20" fmla="*/ 133350 h 342900"/>
                  <a:gd name="connsiteX21" fmla="*/ 171450 w 228600"/>
                  <a:gd name="connsiteY21" fmla="*/ 133350 h 342900"/>
                  <a:gd name="connsiteX22" fmla="*/ 171450 w 228600"/>
                  <a:gd name="connsiteY22" fmla="*/ 171450 h 342900"/>
                  <a:gd name="connsiteX23" fmla="*/ 133350 w 228600"/>
                  <a:gd name="connsiteY23" fmla="*/ 171450 h 342900"/>
                  <a:gd name="connsiteX24" fmla="*/ 133350 w 228600"/>
                  <a:gd name="connsiteY24" fmla="*/ 133350 h 342900"/>
                  <a:gd name="connsiteX25" fmla="*/ 133350 w 228600"/>
                  <a:gd name="connsiteY25" fmla="*/ 57150 h 342900"/>
                  <a:gd name="connsiteX26" fmla="*/ 171450 w 228600"/>
                  <a:gd name="connsiteY26" fmla="*/ 57150 h 342900"/>
                  <a:gd name="connsiteX27" fmla="*/ 171450 w 228600"/>
                  <a:gd name="connsiteY27" fmla="*/ 95250 h 342900"/>
                  <a:gd name="connsiteX28" fmla="*/ 133350 w 228600"/>
                  <a:gd name="connsiteY28" fmla="*/ 95250 h 342900"/>
                  <a:gd name="connsiteX29" fmla="*/ 133350 w 228600"/>
                  <a:gd name="connsiteY29" fmla="*/ 57150 h 342900"/>
                  <a:gd name="connsiteX30" fmla="*/ 0 w 228600"/>
                  <a:gd name="connsiteY30" fmla="*/ 342900 h 342900"/>
                  <a:gd name="connsiteX31" fmla="*/ 95250 w 228600"/>
                  <a:gd name="connsiteY31" fmla="*/ 342900 h 342900"/>
                  <a:gd name="connsiteX32" fmla="*/ 95250 w 228600"/>
                  <a:gd name="connsiteY32" fmla="*/ 285750 h 342900"/>
                  <a:gd name="connsiteX33" fmla="*/ 133350 w 228600"/>
                  <a:gd name="connsiteY33" fmla="*/ 285750 h 342900"/>
                  <a:gd name="connsiteX34" fmla="*/ 133350 w 228600"/>
                  <a:gd name="connsiteY34" fmla="*/ 342900 h 342900"/>
                  <a:gd name="connsiteX35" fmla="*/ 228600 w 228600"/>
                  <a:gd name="connsiteY35" fmla="*/ 342900 h 342900"/>
                  <a:gd name="connsiteX36" fmla="*/ 228600 w 228600"/>
                  <a:gd name="connsiteY36" fmla="*/ 0 h 342900"/>
                  <a:gd name="connsiteX37" fmla="*/ 0 w 228600"/>
                  <a:gd name="connsiteY37" fmla="*/ 0 h 342900"/>
                  <a:gd name="connsiteX38" fmla="*/ 0 w 228600"/>
                  <a:gd name="connsiteY38" fmla="*/ 342900 h 342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228600" h="342900">
                    <a:moveTo>
                      <a:pt x="57150" y="209550"/>
                    </a:moveTo>
                    <a:lnTo>
                      <a:pt x="95250" y="209550"/>
                    </a:lnTo>
                    <a:lnTo>
                      <a:pt x="95250" y="247650"/>
                    </a:lnTo>
                    <a:lnTo>
                      <a:pt x="57150" y="247650"/>
                    </a:lnTo>
                    <a:lnTo>
                      <a:pt x="57150" y="209550"/>
                    </a:lnTo>
                    <a:close/>
                    <a:moveTo>
                      <a:pt x="57150" y="133350"/>
                    </a:moveTo>
                    <a:lnTo>
                      <a:pt x="95250" y="133350"/>
                    </a:lnTo>
                    <a:lnTo>
                      <a:pt x="95250" y="171450"/>
                    </a:lnTo>
                    <a:lnTo>
                      <a:pt x="57150" y="171450"/>
                    </a:lnTo>
                    <a:lnTo>
                      <a:pt x="57150" y="133350"/>
                    </a:lnTo>
                    <a:close/>
                    <a:moveTo>
                      <a:pt x="57150" y="57150"/>
                    </a:moveTo>
                    <a:lnTo>
                      <a:pt x="95250" y="57150"/>
                    </a:lnTo>
                    <a:lnTo>
                      <a:pt x="95250" y="95250"/>
                    </a:lnTo>
                    <a:lnTo>
                      <a:pt x="57150" y="95250"/>
                    </a:lnTo>
                    <a:lnTo>
                      <a:pt x="57150" y="57150"/>
                    </a:lnTo>
                    <a:close/>
                    <a:moveTo>
                      <a:pt x="133350" y="209550"/>
                    </a:moveTo>
                    <a:lnTo>
                      <a:pt x="171450" y="209550"/>
                    </a:lnTo>
                    <a:lnTo>
                      <a:pt x="171450" y="247650"/>
                    </a:lnTo>
                    <a:lnTo>
                      <a:pt x="133350" y="247650"/>
                    </a:lnTo>
                    <a:lnTo>
                      <a:pt x="133350" y="209550"/>
                    </a:lnTo>
                    <a:close/>
                    <a:moveTo>
                      <a:pt x="133350" y="133350"/>
                    </a:moveTo>
                    <a:lnTo>
                      <a:pt x="171450" y="133350"/>
                    </a:lnTo>
                    <a:lnTo>
                      <a:pt x="171450" y="171450"/>
                    </a:lnTo>
                    <a:lnTo>
                      <a:pt x="133350" y="171450"/>
                    </a:lnTo>
                    <a:lnTo>
                      <a:pt x="133350" y="133350"/>
                    </a:lnTo>
                    <a:close/>
                    <a:moveTo>
                      <a:pt x="133350" y="57150"/>
                    </a:moveTo>
                    <a:lnTo>
                      <a:pt x="171450" y="57150"/>
                    </a:lnTo>
                    <a:lnTo>
                      <a:pt x="171450" y="95250"/>
                    </a:lnTo>
                    <a:lnTo>
                      <a:pt x="133350" y="95250"/>
                    </a:lnTo>
                    <a:lnTo>
                      <a:pt x="133350" y="57150"/>
                    </a:lnTo>
                    <a:close/>
                    <a:moveTo>
                      <a:pt x="0" y="342900"/>
                    </a:moveTo>
                    <a:lnTo>
                      <a:pt x="95250" y="342900"/>
                    </a:lnTo>
                    <a:lnTo>
                      <a:pt x="95250" y="285750"/>
                    </a:lnTo>
                    <a:lnTo>
                      <a:pt x="133350" y="285750"/>
                    </a:lnTo>
                    <a:lnTo>
                      <a:pt x="133350" y="342900"/>
                    </a:lnTo>
                    <a:lnTo>
                      <a:pt x="228600" y="342900"/>
                    </a:lnTo>
                    <a:lnTo>
                      <a:pt x="228600" y="0"/>
                    </a:lnTo>
                    <a:lnTo>
                      <a:pt x="0" y="0"/>
                    </a:lnTo>
                    <a:lnTo>
                      <a:pt x="0" y="34290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A35BB084-C28F-2F82-F873-8A7590C65A07}"/>
                  </a:ext>
                </a:extLst>
              </p:cNvPr>
              <p:cNvSpPr/>
              <p:nvPr/>
            </p:nvSpPr>
            <p:spPr>
              <a:xfrm>
                <a:off x="2957992" y="4896936"/>
                <a:ext cx="228600" cy="266700"/>
              </a:xfrm>
              <a:custGeom>
                <a:avLst/>
                <a:gdLst>
                  <a:gd name="connsiteX0" fmla="*/ 57150 w 228600"/>
                  <a:gd name="connsiteY0" fmla="*/ 133350 h 266700"/>
                  <a:gd name="connsiteX1" fmla="*/ 95250 w 228600"/>
                  <a:gd name="connsiteY1" fmla="*/ 133350 h 266700"/>
                  <a:gd name="connsiteX2" fmla="*/ 95250 w 228600"/>
                  <a:gd name="connsiteY2" fmla="*/ 171450 h 266700"/>
                  <a:gd name="connsiteX3" fmla="*/ 57150 w 228600"/>
                  <a:gd name="connsiteY3" fmla="*/ 171450 h 266700"/>
                  <a:gd name="connsiteX4" fmla="*/ 57150 w 228600"/>
                  <a:gd name="connsiteY4" fmla="*/ 133350 h 266700"/>
                  <a:gd name="connsiteX5" fmla="*/ 57150 w 228600"/>
                  <a:gd name="connsiteY5" fmla="*/ 57150 h 266700"/>
                  <a:gd name="connsiteX6" fmla="*/ 95250 w 228600"/>
                  <a:gd name="connsiteY6" fmla="*/ 57150 h 266700"/>
                  <a:gd name="connsiteX7" fmla="*/ 95250 w 228600"/>
                  <a:gd name="connsiteY7" fmla="*/ 95250 h 266700"/>
                  <a:gd name="connsiteX8" fmla="*/ 57150 w 228600"/>
                  <a:gd name="connsiteY8" fmla="*/ 95250 h 266700"/>
                  <a:gd name="connsiteX9" fmla="*/ 57150 w 228600"/>
                  <a:gd name="connsiteY9" fmla="*/ 57150 h 266700"/>
                  <a:gd name="connsiteX10" fmla="*/ 133350 w 228600"/>
                  <a:gd name="connsiteY10" fmla="*/ 133350 h 266700"/>
                  <a:gd name="connsiteX11" fmla="*/ 171450 w 228600"/>
                  <a:gd name="connsiteY11" fmla="*/ 133350 h 266700"/>
                  <a:gd name="connsiteX12" fmla="*/ 171450 w 228600"/>
                  <a:gd name="connsiteY12" fmla="*/ 171450 h 266700"/>
                  <a:gd name="connsiteX13" fmla="*/ 133350 w 228600"/>
                  <a:gd name="connsiteY13" fmla="*/ 171450 h 266700"/>
                  <a:gd name="connsiteX14" fmla="*/ 133350 w 228600"/>
                  <a:gd name="connsiteY14" fmla="*/ 133350 h 266700"/>
                  <a:gd name="connsiteX15" fmla="*/ 133350 w 228600"/>
                  <a:gd name="connsiteY15" fmla="*/ 57150 h 266700"/>
                  <a:gd name="connsiteX16" fmla="*/ 171450 w 228600"/>
                  <a:gd name="connsiteY16" fmla="*/ 57150 h 266700"/>
                  <a:gd name="connsiteX17" fmla="*/ 171450 w 228600"/>
                  <a:gd name="connsiteY17" fmla="*/ 95250 h 266700"/>
                  <a:gd name="connsiteX18" fmla="*/ 133350 w 228600"/>
                  <a:gd name="connsiteY18" fmla="*/ 95250 h 266700"/>
                  <a:gd name="connsiteX19" fmla="*/ 133350 w 228600"/>
                  <a:gd name="connsiteY19" fmla="*/ 57150 h 266700"/>
                  <a:gd name="connsiteX20" fmla="*/ 0 w 228600"/>
                  <a:gd name="connsiteY20" fmla="*/ 266700 h 266700"/>
                  <a:gd name="connsiteX21" fmla="*/ 95250 w 228600"/>
                  <a:gd name="connsiteY21" fmla="*/ 266700 h 266700"/>
                  <a:gd name="connsiteX22" fmla="*/ 95250 w 228600"/>
                  <a:gd name="connsiteY22" fmla="*/ 209550 h 266700"/>
                  <a:gd name="connsiteX23" fmla="*/ 133350 w 228600"/>
                  <a:gd name="connsiteY23" fmla="*/ 209550 h 266700"/>
                  <a:gd name="connsiteX24" fmla="*/ 133350 w 228600"/>
                  <a:gd name="connsiteY24" fmla="*/ 266700 h 266700"/>
                  <a:gd name="connsiteX25" fmla="*/ 228600 w 228600"/>
                  <a:gd name="connsiteY25" fmla="*/ 266700 h 266700"/>
                  <a:gd name="connsiteX26" fmla="*/ 228600 w 228600"/>
                  <a:gd name="connsiteY26" fmla="*/ 0 h 266700"/>
                  <a:gd name="connsiteX27" fmla="*/ 0 w 228600"/>
                  <a:gd name="connsiteY27" fmla="*/ 0 h 266700"/>
                  <a:gd name="connsiteX28" fmla="*/ 0 w 228600"/>
                  <a:gd name="connsiteY28" fmla="*/ 266700 h 266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228600" h="266700">
                    <a:moveTo>
                      <a:pt x="57150" y="133350"/>
                    </a:moveTo>
                    <a:lnTo>
                      <a:pt x="95250" y="133350"/>
                    </a:lnTo>
                    <a:lnTo>
                      <a:pt x="95250" y="171450"/>
                    </a:lnTo>
                    <a:lnTo>
                      <a:pt x="57150" y="171450"/>
                    </a:lnTo>
                    <a:lnTo>
                      <a:pt x="57150" y="133350"/>
                    </a:lnTo>
                    <a:close/>
                    <a:moveTo>
                      <a:pt x="57150" y="57150"/>
                    </a:moveTo>
                    <a:lnTo>
                      <a:pt x="95250" y="57150"/>
                    </a:lnTo>
                    <a:lnTo>
                      <a:pt x="95250" y="95250"/>
                    </a:lnTo>
                    <a:lnTo>
                      <a:pt x="57150" y="95250"/>
                    </a:lnTo>
                    <a:lnTo>
                      <a:pt x="57150" y="57150"/>
                    </a:lnTo>
                    <a:close/>
                    <a:moveTo>
                      <a:pt x="133350" y="133350"/>
                    </a:moveTo>
                    <a:lnTo>
                      <a:pt x="171450" y="133350"/>
                    </a:lnTo>
                    <a:lnTo>
                      <a:pt x="171450" y="171450"/>
                    </a:lnTo>
                    <a:lnTo>
                      <a:pt x="133350" y="171450"/>
                    </a:lnTo>
                    <a:lnTo>
                      <a:pt x="133350" y="133350"/>
                    </a:lnTo>
                    <a:close/>
                    <a:moveTo>
                      <a:pt x="133350" y="57150"/>
                    </a:moveTo>
                    <a:lnTo>
                      <a:pt x="171450" y="57150"/>
                    </a:lnTo>
                    <a:lnTo>
                      <a:pt x="171450" y="95250"/>
                    </a:lnTo>
                    <a:lnTo>
                      <a:pt x="133350" y="95250"/>
                    </a:lnTo>
                    <a:lnTo>
                      <a:pt x="133350" y="57150"/>
                    </a:lnTo>
                    <a:close/>
                    <a:moveTo>
                      <a:pt x="0" y="266700"/>
                    </a:moveTo>
                    <a:lnTo>
                      <a:pt x="95250" y="266700"/>
                    </a:lnTo>
                    <a:lnTo>
                      <a:pt x="95250" y="209550"/>
                    </a:lnTo>
                    <a:lnTo>
                      <a:pt x="133350" y="209550"/>
                    </a:lnTo>
                    <a:lnTo>
                      <a:pt x="133350" y="266700"/>
                    </a:lnTo>
                    <a:lnTo>
                      <a:pt x="228600" y="266700"/>
                    </a:lnTo>
                    <a:lnTo>
                      <a:pt x="228600" y="0"/>
                    </a:lnTo>
                    <a:lnTo>
                      <a:pt x="0" y="0"/>
                    </a:lnTo>
                    <a:lnTo>
                      <a:pt x="0" y="26670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67CF6964-7099-F9EB-68CF-0C3463944082}"/>
                  </a:ext>
                </a:extLst>
              </p:cNvPr>
              <p:cNvSpPr/>
              <p:nvPr/>
            </p:nvSpPr>
            <p:spPr>
              <a:xfrm>
                <a:off x="3224692" y="4592136"/>
                <a:ext cx="228600" cy="571500"/>
              </a:xfrm>
              <a:custGeom>
                <a:avLst/>
                <a:gdLst>
                  <a:gd name="connsiteX0" fmla="*/ 171450 w 228600"/>
                  <a:gd name="connsiteY0" fmla="*/ 104775 h 571500"/>
                  <a:gd name="connsiteX1" fmla="*/ 133350 w 228600"/>
                  <a:gd name="connsiteY1" fmla="*/ 104775 h 571500"/>
                  <a:gd name="connsiteX2" fmla="*/ 133350 w 228600"/>
                  <a:gd name="connsiteY2" fmla="*/ 66675 h 571500"/>
                  <a:gd name="connsiteX3" fmla="*/ 171450 w 228600"/>
                  <a:gd name="connsiteY3" fmla="*/ 66675 h 571500"/>
                  <a:gd name="connsiteX4" fmla="*/ 171450 w 228600"/>
                  <a:gd name="connsiteY4" fmla="*/ 104775 h 571500"/>
                  <a:gd name="connsiteX5" fmla="*/ 171450 w 228600"/>
                  <a:gd name="connsiteY5" fmla="*/ 171450 h 571500"/>
                  <a:gd name="connsiteX6" fmla="*/ 133350 w 228600"/>
                  <a:gd name="connsiteY6" fmla="*/ 171450 h 571500"/>
                  <a:gd name="connsiteX7" fmla="*/ 133350 w 228600"/>
                  <a:gd name="connsiteY7" fmla="*/ 133350 h 571500"/>
                  <a:gd name="connsiteX8" fmla="*/ 171450 w 228600"/>
                  <a:gd name="connsiteY8" fmla="*/ 133350 h 571500"/>
                  <a:gd name="connsiteX9" fmla="*/ 171450 w 228600"/>
                  <a:gd name="connsiteY9" fmla="*/ 171450 h 571500"/>
                  <a:gd name="connsiteX10" fmla="*/ 171450 w 228600"/>
                  <a:gd name="connsiteY10" fmla="*/ 247650 h 571500"/>
                  <a:gd name="connsiteX11" fmla="*/ 133350 w 228600"/>
                  <a:gd name="connsiteY11" fmla="*/ 247650 h 571500"/>
                  <a:gd name="connsiteX12" fmla="*/ 133350 w 228600"/>
                  <a:gd name="connsiteY12" fmla="*/ 209550 h 571500"/>
                  <a:gd name="connsiteX13" fmla="*/ 171450 w 228600"/>
                  <a:gd name="connsiteY13" fmla="*/ 209550 h 571500"/>
                  <a:gd name="connsiteX14" fmla="*/ 171450 w 228600"/>
                  <a:gd name="connsiteY14" fmla="*/ 247650 h 571500"/>
                  <a:gd name="connsiteX15" fmla="*/ 171450 w 228600"/>
                  <a:gd name="connsiteY15" fmla="*/ 323850 h 571500"/>
                  <a:gd name="connsiteX16" fmla="*/ 133350 w 228600"/>
                  <a:gd name="connsiteY16" fmla="*/ 323850 h 571500"/>
                  <a:gd name="connsiteX17" fmla="*/ 133350 w 228600"/>
                  <a:gd name="connsiteY17" fmla="*/ 285750 h 571500"/>
                  <a:gd name="connsiteX18" fmla="*/ 171450 w 228600"/>
                  <a:gd name="connsiteY18" fmla="*/ 285750 h 571500"/>
                  <a:gd name="connsiteX19" fmla="*/ 171450 w 228600"/>
                  <a:gd name="connsiteY19" fmla="*/ 323850 h 571500"/>
                  <a:gd name="connsiteX20" fmla="*/ 171450 w 228600"/>
                  <a:gd name="connsiteY20" fmla="*/ 400050 h 571500"/>
                  <a:gd name="connsiteX21" fmla="*/ 133350 w 228600"/>
                  <a:gd name="connsiteY21" fmla="*/ 400050 h 571500"/>
                  <a:gd name="connsiteX22" fmla="*/ 133350 w 228600"/>
                  <a:gd name="connsiteY22" fmla="*/ 361950 h 571500"/>
                  <a:gd name="connsiteX23" fmla="*/ 171450 w 228600"/>
                  <a:gd name="connsiteY23" fmla="*/ 361950 h 571500"/>
                  <a:gd name="connsiteX24" fmla="*/ 171450 w 228600"/>
                  <a:gd name="connsiteY24" fmla="*/ 400050 h 571500"/>
                  <a:gd name="connsiteX25" fmla="*/ 171450 w 228600"/>
                  <a:gd name="connsiteY25" fmla="*/ 476250 h 571500"/>
                  <a:gd name="connsiteX26" fmla="*/ 133350 w 228600"/>
                  <a:gd name="connsiteY26" fmla="*/ 476250 h 571500"/>
                  <a:gd name="connsiteX27" fmla="*/ 133350 w 228600"/>
                  <a:gd name="connsiteY27" fmla="*/ 438150 h 571500"/>
                  <a:gd name="connsiteX28" fmla="*/ 171450 w 228600"/>
                  <a:gd name="connsiteY28" fmla="*/ 438150 h 571500"/>
                  <a:gd name="connsiteX29" fmla="*/ 171450 w 228600"/>
                  <a:gd name="connsiteY29" fmla="*/ 476250 h 571500"/>
                  <a:gd name="connsiteX30" fmla="*/ 95250 w 228600"/>
                  <a:gd name="connsiteY30" fmla="*/ 104775 h 571500"/>
                  <a:gd name="connsiteX31" fmla="*/ 57150 w 228600"/>
                  <a:gd name="connsiteY31" fmla="*/ 104775 h 571500"/>
                  <a:gd name="connsiteX32" fmla="*/ 57150 w 228600"/>
                  <a:gd name="connsiteY32" fmla="*/ 66675 h 571500"/>
                  <a:gd name="connsiteX33" fmla="*/ 95250 w 228600"/>
                  <a:gd name="connsiteY33" fmla="*/ 66675 h 571500"/>
                  <a:gd name="connsiteX34" fmla="*/ 95250 w 228600"/>
                  <a:gd name="connsiteY34" fmla="*/ 104775 h 571500"/>
                  <a:gd name="connsiteX35" fmla="*/ 95250 w 228600"/>
                  <a:gd name="connsiteY35" fmla="*/ 171450 h 571500"/>
                  <a:gd name="connsiteX36" fmla="*/ 57150 w 228600"/>
                  <a:gd name="connsiteY36" fmla="*/ 171450 h 571500"/>
                  <a:gd name="connsiteX37" fmla="*/ 57150 w 228600"/>
                  <a:gd name="connsiteY37" fmla="*/ 133350 h 571500"/>
                  <a:gd name="connsiteX38" fmla="*/ 95250 w 228600"/>
                  <a:gd name="connsiteY38" fmla="*/ 133350 h 571500"/>
                  <a:gd name="connsiteX39" fmla="*/ 95250 w 228600"/>
                  <a:gd name="connsiteY39" fmla="*/ 171450 h 571500"/>
                  <a:gd name="connsiteX40" fmla="*/ 95250 w 228600"/>
                  <a:gd name="connsiteY40" fmla="*/ 247650 h 571500"/>
                  <a:gd name="connsiteX41" fmla="*/ 57150 w 228600"/>
                  <a:gd name="connsiteY41" fmla="*/ 247650 h 571500"/>
                  <a:gd name="connsiteX42" fmla="*/ 57150 w 228600"/>
                  <a:gd name="connsiteY42" fmla="*/ 209550 h 571500"/>
                  <a:gd name="connsiteX43" fmla="*/ 95250 w 228600"/>
                  <a:gd name="connsiteY43" fmla="*/ 209550 h 571500"/>
                  <a:gd name="connsiteX44" fmla="*/ 95250 w 228600"/>
                  <a:gd name="connsiteY44" fmla="*/ 247650 h 571500"/>
                  <a:gd name="connsiteX45" fmla="*/ 95250 w 228600"/>
                  <a:gd name="connsiteY45" fmla="*/ 323850 h 571500"/>
                  <a:gd name="connsiteX46" fmla="*/ 57150 w 228600"/>
                  <a:gd name="connsiteY46" fmla="*/ 323850 h 571500"/>
                  <a:gd name="connsiteX47" fmla="*/ 57150 w 228600"/>
                  <a:gd name="connsiteY47" fmla="*/ 285750 h 571500"/>
                  <a:gd name="connsiteX48" fmla="*/ 95250 w 228600"/>
                  <a:gd name="connsiteY48" fmla="*/ 285750 h 571500"/>
                  <a:gd name="connsiteX49" fmla="*/ 95250 w 228600"/>
                  <a:gd name="connsiteY49" fmla="*/ 323850 h 571500"/>
                  <a:gd name="connsiteX50" fmla="*/ 95250 w 228600"/>
                  <a:gd name="connsiteY50" fmla="*/ 400050 h 571500"/>
                  <a:gd name="connsiteX51" fmla="*/ 57150 w 228600"/>
                  <a:gd name="connsiteY51" fmla="*/ 400050 h 571500"/>
                  <a:gd name="connsiteX52" fmla="*/ 57150 w 228600"/>
                  <a:gd name="connsiteY52" fmla="*/ 361950 h 571500"/>
                  <a:gd name="connsiteX53" fmla="*/ 95250 w 228600"/>
                  <a:gd name="connsiteY53" fmla="*/ 361950 h 571500"/>
                  <a:gd name="connsiteX54" fmla="*/ 95250 w 228600"/>
                  <a:gd name="connsiteY54" fmla="*/ 400050 h 571500"/>
                  <a:gd name="connsiteX55" fmla="*/ 95250 w 228600"/>
                  <a:gd name="connsiteY55" fmla="*/ 476250 h 571500"/>
                  <a:gd name="connsiteX56" fmla="*/ 57150 w 228600"/>
                  <a:gd name="connsiteY56" fmla="*/ 476250 h 571500"/>
                  <a:gd name="connsiteX57" fmla="*/ 57150 w 228600"/>
                  <a:gd name="connsiteY57" fmla="*/ 438150 h 571500"/>
                  <a:gd name="connsiteX58" fmla="*/ 95250 w 228600"/>
                  <a:gd name="connsiteY58" fmla="*/ 438150 h 571500"/>
                  <a:gd name="connsiteX59" fmla="*/ 95250 w 228600"/>
                  <a:gd name="connsiteY59" fmla="*/ 476250 h 571500"/>
                  <a:gd name="connsiteX60" fmla="*/ 0 w 228600"/>
                  <a:gd name="connsiteY60" fmla="*/ 0 h 571500"/>
                  <a:gd name="connsiteX61" fmla="*/ 0 w 228600"/>
                  <a:gd name="connsiteY61" fmla="*/ 571500 h 571500"/>
                  <a:gd name="connsiteX62" fmla="*/ 95250 w 228600"/>
                  <a:gd name="connsiteY62" fmla="*/ 571500 h 571500"/>
                  <a:gd name="connsiteX63" fmla="*/ 95250 w 228600"/>
                  <a:gd name="connsiteY63" fmla="*/ 514350 h 571500"/>
                  <a:gd name="connsiteX64" fmla="*/ 133350 w 228600"/>
                  <a:gd name="connsiteY64" fmla="*/ 514350 h 571500"/>
                  <a:gd name="connsiteX65" fmla="*/ 133350 w 228600"/>
                  <a:gd name="connsiteY65" fmla="*/ 571500 h 571500"/>
                  <a:gd name="connsiteX66" fmla="*/ 228600 w 228600"/>
                  <a:gd name="connsiteY66" fmla="*/ 571500 h 571500"/>
                  <a:gd name="connsiteX67" fmla="*/ 228600 w 228600"/>
                  <a:gd name="connsiteY67" fmla="*/ 28575 h 571500"/>
                  <a:gd name="connsiteX68" fmla="*/ 0 w 228600"/>
                  <a:gd name="connsiteY68" fmla="*/ 0 h 571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</a:cxnLst>
                <a:rect l="l" t="t" r="r" b="b"/>
                <a:pathLst>
                  <a:path w="228600" h="571500">
                    <a:moveTo>
                      <a:pt x="171450" y="104775"/>
                    </a:moveTo>
                    <a:lnTo>
                      <a:pt x="133350" y="104775"/>
                    </a:lnTo>
                    <a:lnTo>
                      <a:pt x="133350" y="66675"/>
                    </a:lnTo>
                    <a:lnTo>
                      <a:pt x="171450" y="66675"/>
                    </a:lnTo>
                    <a:lnTo>
                      <a:pt x="171450" y="104775"/>
                    </a:lnTo>
                    <a:close/>
                    <a:moveTo>
                      <a:pt x="171450" y="171450"/>
                    </a:moveTo>
                    <a:lnTo>
                      <a:pt x="133350" y="171450"/>
                    </a:lnTo>
                    <a:lnTo>
                      <a:pt x="133350" y="133350"/>
                    </a:lnTo>
                    <a:lnTo>
                      <a:pt x="171450" y="133350"/>
                    </a:lnTo>
                    <a:lnTo>
                      <a:pt x="171450" y="171450"/>
                    </a:lnTo>
                    <a:close/>
                    <a:moveTo>
                      <a:pt x="171450" y="247650"/>
                    </a:moveTo>
                    <a:lnTo>
                      <a:pt x="133350" y="247650"/>
                    </a:lnTo>
                    <a:lnTo>
                      <a:pt x="133350" y="209550"/>
                    </a:lnTo>
                    <a:lnTo>
                      <a:pt x="171450" y="209550"/>
                    </a:lnTo>
                    <a:lnTo>
                      <a:pt x="171450" y="247650"/>
                    </a:lnTo>
                    <a:close/>
                    <a:moveTo>
                      <a:pt x="171450" y="323850"/>
                    </a:moveTo>
                    <a:lnTo>
                      <a:pt x="133350" y="323850"/>
                    </a:lnTo>
                    <a:lnTo>
                      <a:pt x="133350" y="285750"/>
                    </a:lnTo>
                    <a:lnTo>
                      <a:pt x="171450" y="285750"/>
                    </a:lnTo>
                    <a:lnTo>
                      <a:pt x="171450" y="323850"/>
                    </a:lnTo>
                    <a:close/>
                    <a:moveTo>
                      <a:pt x="171450" y="400050"/>
                    </a:moveTo>
                    <a:lnTo>
                      <a:pt x="133350" y="400050"/>
                    </a:lnTo>
                    <a:lnTo>
                      <a:pt x="133350" y="361950"/>
                    </a:lnTo>
                    <a:lnTo>
                      <a:pt x="171450" y="361950"/>
                    </a:lnTo>
                    <a:lnTo>
                      <a:pt x="171450" y="400050"/>
                    </a:lnTo>
                    <a:close/>
                    <a:moveTo>
                      <a:pt x="171450" y="476250"/>
                    </a:moveTo>
                    <a:lnTo>
                      <a:pt x="133350" y="476250"/>
                    </a:lnTo>
                    <a:lnTo>
                      <a:pt x="133350" y="438150"/>
                    </a:lnTo>
                    <a:lnTo>
                      <a:pt x="171450" y="438150"/>
                    </a:lnTo>
                    <a:lnTo>
                      <a:pt x="171450" y="476250"/>
                    </a:lnTo>
                    <a:close/>
                    <a:moveTo>
                      <a:pt x="95250" y="104775"/>
                    </a:moveTo>
                    <a:lnTo>
                      <a:pt x="57150" y="104775"/>
                    </a:lnTo>
                    <a:lnTo>
                      <a:pt x="57150" y="66675"/>
                    </a:lnTo>
                    <a:lnTo>
                      <a:pt x="95250" y="66675"/>
                    </a:lnTo>
                    <a:lnTo>
                      <a:pt x="95250" y="104775"/>
                    </a:lnTo>
                    <a:close/>
                    <a:moveTo>
                      <a:pt x="95250" y="171450"/>
                    </a:moveTo>
                    <a:lnTo>
                      <a:pt x="57150" y="171450"/>
                    </a:lnTo>
                    <a:lnTo>
                      <a:pt x="57150" y="133350"/>
                    </a:lnTo>
                    <a:lnTo>
                      <a:pt x="95250" y="133350"/>
                    </a:lnTo>
                    <a:lnTo>
                      <a:pt x="95250" y="171450"/>
                    </a:lnTo>
                    <a:close/>
                    <a:moveTo>
                      <a:pt x="95250" y="247650"/>
                    </a:moveTo>
                    <a:lnTo>
                      <a:pt x="57150" y="247650"/>
                    </a:lnTo>
                    <a:lnTo>
                      <a:pt x="57150" y="209550"/>
                    </a:lnTo>
                    <a:lnTo>
                      <a:pt x="95250" y="209550"/>
                    </a:lnTo>
                    <a:lnTo>
                      <a:pt x="95250" y="247650"/>
                    </a:lnTo>
                    <a:close/>
                    <a:moveTo>
                      <a:pt x="95250" y="323850"/>
                    </a:moveTo>
                    <a:lnTo>
                      <a:pt x="57150" y="323850"/>
                    </a:lnTo>
                    <a:lnTo>
                      <a:pt x="57150" y="285750"/>
                    </a:lnTo>
                    <a:lnTo>
                      <a:pt x="95250" y="285750"/>
                    </a:lnTo>
                    <a:lnTo>
                      <a:pt x="95250" y="323850"/>
                    </a:lnTo>
                    <a:close/>
                    <a:moveTo>
                      <a:pt x="95250" y="400050"/>
                    </a:moveTo>
                    <a:lnTo>
                      <a:pt x="57150" y="400050"/>
                    </a:lnTo>
                    <a:lnTo>
                      <a:pt x="57150" y="361950"/>
                    </a:lnTo>
                    <a:lnTo>
                      <a:pt x="95250" y="361950"/>
                    </a:lnTo>
                    <a:lnTo>
                      <a:pt x="95250" y="400050"/>
                    </a:lnTo>
                    <a:close/>
                    <a:moveTo>
                      <a:pt x="95250" y="476250"/>
                    </a:moveTo>
                    <a:lnTo>
                      <a:pt x="57150" y="476250"/>
                    </a:lnTo>
                    <a:lnTo>
                      <a:pt x="57150" y="438150"/>
                    </a:lnTo>
                    <a:lnTo>
                      <a:pt x="95250" y="438150"/>
                    </a:lnTo>
                    <a:lnTo>
                      <a:pt x="95250" y="476250"/>
                    </a:lnTo>
                    <a:close/>
                    <a:moveTo>
                      <a:pt x="0" y="0"/>
                    </a:moveTo>
                    <a:lnTo>
                      <a:pt x="0" y="571500"/>
                    </a:lnTo>
                    <a:lnTo>
                      <a:pt x="95250" y="571500"/>
                    </a:lnTo>
                    <a:lnTo>
                      <a:pt x="95250" y="514350"/>
                    </a:lnTo>
                    <a:lnTo>
                      <a:pt x="133350" y="514350"/>
                    </a:lnTo>
                    <a:lnTo>
                      <a:pt x="133350" y="571500"/>
                    </a:lnTo>
                    <a:lnTo>
                      <a:pt x="228600" y="571500"/>
                    </a:lnTo>
                    <a:lnTo>
                      <a:pt x="228600" y="28575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A023697A-4F10-119E-3319-2D78DCEB8AEC}"/>
                  </a:ext>
                </a:extLst>
              </p:cNvPr>
              <p:cNvSpPr/>
              <p:nvPr/>
            </p:nvSpPr>
            <p:spPr>
              <a:xfrm>
                <a:off x="2824642" y="4573086"/>
                <a:ext cx="228600" cy="285750"/>
              </a:xfrm>
              <a:custGeom>
                <a:avLst/>
                <a:gdLst>
                  <a:gd name="connsiteX0" fmla="*/ 133350 w 228600"/>
                  <a:gd name="connsiteY0" fmla="*/ 133350 h 285750"/>
                  <a:gd name="connsiteX1" fmla="*/ 171450 w 228600"/>
                  <a:gd name="connsiteY1" fmla="*/ 133350 h 285750"/>
                  <a:gd name="connsiteX2" fmla="*/ 171450 w 228600"/>
                  <a:gd name="connsiteY2" fmla="*/ 171450 h 285750"/>
                  <a:gd name="connsiteX3" fmla="*/ 133350 w 228600"/>
                  <a:gd name="connsiteY3" fmla="*/ 171450 h 285750"/>
                  <a:gd name="connsiteX4" fmla="*/ 133350 w 228600"/>
                  <a:gd name="connsiteY4" fmla="*/ 133350 h 285750"/>
                  <a:gd name="connsiteX5" fmla="*/ 133350 w 228600"/>
                  <a:gd name="connsiteY5" fmla="*/ 57150 h 285750"/>
                  <a:gd name="connsiteX6" fmla="*/ 171450 w 228600"/>
                  <a:gd name="connsiteY6" fmla="*/ 57150 h 285750"/>
                  <a:gd name="connsiteX7" fmla="*/ 171450 w 228600"/>
                  <a:gd name="connsiteY7" fmla="*/ 95250 h 285750"/>
                  <a:gd name="connsiteX8" fmla="*/ 133350 w 228600"/>
                  <a:gd name="connsiteY8" fmla="*/ 95250 h 285750"/>
                  <a:gd name="connsiteX9" fmla="*/ 133350 w 228600"/>
                  <a:gd name="connsiteY9" fmla="*/ 57150 h 285750"/>
                  <a:gd name="connsiteX10" fmla="*/ 95250 w 228600"/>
                  <a:gd name="connsiteY10" fmla="*/ 95250 h 285750"/>
                  <a:gd name="connsiteX11" fmla="*/ 57150 w 228600"/>
                  <a:gd name="connsiteY11" fmla="*/ 95250 h 285750"/>
                  <a:gd name="connsiteX12" fmla="*/ 57150 w 228600"/>
                  <a:gd name="connsiteY12" fmla="*/ 57150 h 285750"/>
                  <a:gd name="connsiteX13" fmla="*/ 95250 w 228600"/>
                  <a:gd name="connsiteY13" fmla="*/ 57150 h 285750"/>
                  <a:gd name="connsiteX14" fmla="*/ 95250 w 228600"/>
                  <a:gd name="connsiteY14" fmla="*/ 95250 h 285750"/>
                  <a:gd name="connsiteX15" fmla="*/ 95250 w 228600"/>
                  <a:gd name="connsiteY15" fmla="*/ 171450 h 285750"/>
                  <a:gd name="connsiteX16" fmla="*/ 57150 w 228600"/>
                  <a:gd name="connsiteY16" fmla="*/ 171450 h 285750"/>
                  <a:gd name="connsiteX17" fmla="*/ 57150 w 228600"/>
                  <a:gd name="connsiteY17" fmla="*/ 133350 h 285750"/>
                  <a:gd name="connsiteX18" fmla="*/ 95250 w 228600"/>
                  <a:gd name="connsiteY18" fmla="*/ 133350 h 285750"/>
                  <a:gd name="connsiteX19" fmla="*/ 95250 w 228600"/>
                  <a:gd name="connsiteY19" fmla="*/ 171450 h 285750"/>
                  <a:gd name="connsiteX20" fmla="*/ 133350 w 228600"/>
                  <a:gd name="connsiteY20" fmla="*/ 285750 h 285750"/>
                  <a:gd name="connsiteX21" fmla="*/ 228600 w 228600"/>
                  <a:gd name="connsiteY21" fmla="*/ 285750 h 285750"/>
                  <a:gd name="connsiteX22" fmla="*/ 228600 w 228600"/>
                  <a:gd name="connsiteY22" fmla="*/ 0 h 285750"/>
                  <a:gd name="connsiteX23" fmla="*/ 0 w 228600"/>
                  <a:gd name="connsiteY23" fmla="*/ 0 h 285750"/>
                  <a:gd name="connsiteX24" fmla="*/ 0 w 228600"/>
                  <a:gd name="connsiteY24" fmla="*/ 209550 h 285750"/>
                  <a:gd name="connsiteX25" fmla="*/ 133350 w 228600"/>
                  <a:gd name="connsiteY25" fmla="*/ 209550 h 285750"/>
                  <a:gd name="connsiteX26" fmla="*/ 133350 w 228600"/>
                  <a:gd name="connsiteY26" fmla="*/ 285750 h 285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228600" h="285750">
                    <a:moveTo>
                      <a:pt x="133350" y="133350"/>
                    </a:moveTo>
                    <a:lnTo>
                      <a:pt x="171450" y="133350"/>
                    </a:lnTo>
                    <a:lnTo>
                      <a:pt x="171450" y="171450"/>
                    </a:lnTo>
                    <a:lnTo>
                      <a:pt x="133350" y="171450"/>
                    </a:lnTo>
                    <a:lnTo>
                      <a:pt x="133350" y="133350"/>
                    </a:lnTo>
                    <a:close/>
                    <a:moveTo>
                      <a:pt x="133350" y="57150"/>
                    </a:moveTo>
                    <a:lnTo>
                      <a:pt x="171450" y="57150"/>
                    </a:lnTo>
                    <a:lnTo>
                      <a:pt x="171450" y="95250"/>
                    </a:lnTo>
                    <a:lnTo>
                      <a:pt x="133350" y="95250"/>
                    </a:lnTo>
                    <a:lnTo>
                      <a:pt x="133350" y="57150"/>
                    </a:lnTo>
                    <a:close/>
                    <a:moveTo>
                      <a:pt x="95250" y="95250"/>
                    </a:moveTo>
                    <a:lnTo>
                      <a:pt x="57150" y="95250"/>
                    </a:lnTo>
                    <a:lnTo>
                      <a:pt x="57150" y="57150"/>
                    </a:lnTo>
                    <a:lnTo>
                      <a:pt x="95250" y="57150"/>
                    </a:lnTo>
                    <a:lnTo>
                      <a:pt x="95250" y="95250"/>
                    </a:lnTo>
                    <a:close/>
                    <a:moveTo>
                      <a:pt x="95250" y="171450"/>
                    </a:moveTo>
                    <a:lnTo>
                      <a:pt x="57150" y="171450"/>
                    </a:lnTo>
                    <a:lnTo>
                      <a:pt x="57150" y="133350"/>
                    </a:lnTo>
                    <a:lnTo>
                      <a:pt x="95250" y="133350"/>
                    </a:lnTo>
                    <a:lnTo>
                      <a:pt x="95250" y="171450"/>
                    </a:lnTo>
                    <a:close/>
                    <a:moveTo>
                      <a:pt x="133350" y="285750"/>
                    </a:moveTo>
                    <a:lnTo>
                      <a:pt x="228600" y="285750"/>
                    </a:lnTo>
                    <a:lnTo>
                      <a:pt x="228600" y="0"/>
                    </a:lnTo>
                    <a:lnTo>
                      <a:pt x="0" y="0"/>
                    </a:lnTo>
                    <a:lnTo>
                      <a:pt x="0" y="209550"/>
                    </a:lnTo>
                    <a:lnTo>
                      <a:pt x="133350" y="209550"/>
                    </a:lnTo>
                    <a:lnTo>
                      <a:pt x="133350" y="28575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853DCF83-EA80-33C6-0237-2D79AC5C7583}"/>
                </a:ext>
              </a:extLst>
            </p:cNvPr>
            <p:cNvSpPr txBox="1"/>
            <p:nvPr/>
          </p:nvSpPr>
          <p:spPr>
            <a:xfrm>
              <a:off x="2523785" y="5129753"/>
              <a:ext cx="1644444" cy="5539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1800" dirty="0">
                  <a:solidFill>
                    <a:srgbClr val="3A20A0"/>
                  </a:solidFill>
                  <a:latin typeface="Aptos Display" panose="020B0004020202020204" pitchFamily="34" charset="0"/>
                </a:rPr>
                <a:t>On-Premises</a:t>
              </a:r>
              <a:br>
                <a:rPr lang="en-GB" sz="1800" dirty="0">
                  <a:solidFill>
                    <a:srgbClr val="3A20A0"/>
                  </a:solidFill>
                  <a:latin typeface="Aptos Display" panose="020B0004020202020204" pitchFamily="34" charset="0"/>
                </a:rPr>
              </a:br>
              <a:r>
                <a:rPr lang="en-GB" sz="1200" i="1" dirty="0">
                  <a:solidFill>
                    <a:srgbClr val="3A20A0"/>
                  </a:solidFill>
                  <a:latin typeface="Aptos Display" panose="020B0004020202020204" pitchFamily="34" charset="0"/>
                </a:rPr>
                <a:t>Infrastructure Platform</a:t>
              </a:r>
              <a:endParaRPr lang="en-GB" sz="1800" i="1" dirty="0">
                <a:solidFill>
                  <a:srgbClr val="3A20A0"/>
                </a:solidFill>
                <a:latin typeface="Aptos Display" panose="020B0004020202020204" pitchFamily="34" charset="0"/>
              </a:endParaRPr>
            </a:p>
          </p:txBody>
        </p: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7DC7FBE4-840E-413A-5C87-A6AC79E4D9D5}"/>
              </a:ext>
            </a:extLst>
          </p:cNvPr>
          <p:cNvGrpSpPr/>
          <p:nvPr/>
        </p:nvGrpSpPr>
        <p:grpSpPr>
          <a:xfrm>
            <a:off x="3904563" y="4569157"/>
            <a:ext cx="1010220" cy="1110817"/>
            <a:chOff x="4721725" y="4569157"/>
            <a:chExt cx="1010220" cy="1110817"/>
          </a:xfrm>
        </p:grpSpPr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B22CF459-758B-477D-849C-56F81FA20323}"/>
                </a:ext>
              </a:extLst>
            </p:cNvPr>
            <p:cNvGrpSpPr/>
            <p:nvPr/>
          </p:nvGrpSpPr>
          <p:grpSpPr>
            <a:xfrm>
              <a:off x="4937707" y="4569157"/>
              <a:ext cx="578255" cy="594320"/>
              <a:chOff x="4217182" y="4572882"/>
              <a:chExt cx="578255" cy="594320"/>
            </a:xfrm>
            <a:gradFill>
              <a:gsLst>
                <a:gs pos="0">
                  <a:srgbClr val="3604DB"/>
                </a:gs>
                <a:gs pos="100000">
                  <a:srgbClr val="B534C4"/>
                </a:gs>
              </a:gsLst>
              <a:lin ang="0" scaled="1"/>
            </a:gradFill>
          </p:grpSpPr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BBA69146-F2B2-053B-A9E5-34D56FBD3B6A}"/>
                  </a:ext>
                </a:extLst>
              </p:cNvPr>
              <p:cNvSpPr/>
              <p:nvPr/>
            </p:nvSpPr>
            <p:spPr>
              <a:xfrm>
                <a:off x="4482216" y="5022638"/>
                <a:ext cx="48188" cy="64250"/>
              </a:xfrm>
              <a:custGeom>
                <a:avLst/>
                <a:gdLst>
                  <a:gd name="connsiteX0" fmla="*/ 0 w 48188"/>
                  <a:gd name="connsiteY0" fmla="*/ 0 h 64250"/>
                  <a:gd name="connsiteX1" fmla="*/ 48188 w 48188"/>
                  <a:gd name="connsiteY1" fmla="*/ 0 h 64250"/>
                  <a:gd name="connsiteX2" fmla="*/ 48188 w 48188"/>
                  <a:gd name="connsiteY2" fmla="*/ 64251 h 64250"/>
                  <a:gd name="connsiteX3" fmla="*/ 0 w 48188"/>
                  <a:gd name="connsiteY3" fmla="*/ 64251 h 64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188" h="64250">
                    <a:moveTo>
                      <a:pt x="0" y="0"/>
                    </a:moveTo>
                    <a:lnTo>
                      <a:pt x="48188" y="0"/>
                    </a:lnTo>
                    <a:lnTo>
                      <a:pt x="48188" y="64251"/>
                    </a:lnTo>
                    <a:lnTo>
                      <a:pt x="0" y="64251"/>
                    </a:lnTo>
                    <a:close/>
                  </a:path>
                </a:pathLst>
              </a:custGeom>
              <a:grpFill/>
              <a:ln w="79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A16F9A97-59D3-587A-C4AB-C3B2C37501F9}"/>
                  </a:ext>
                </a:extLst>
              </p:cNvPr>
              <p:cNvSpPr/>
              <p:nvPr/>
            </p:nvSpPr>
            <p:spPr>
              <a:xfrm>
                <a:off x="4482216" y="5119014"/>
                <a:ext cx="48188" cy="48188"/>
              </a:xfrm>
              <a:custGeom>
                <a:avLst/>
                <a:gdLst>
                  <a:gd name="connsiteX0" fmla="*/ 0 w 48188"/>
                  <a:gd name="connsiteY0" fmla="*/ 0 h 48188"/>
                  <a:gd name="connsiteX1" fmla="*/ 48188 w 48188"/>
                  <a:gd name="connsiteY1" fmla="*/ 0 h 48188"/>
                  <a:gd name="connsiteX2" fmla="*/ 48188 w 48188"/>
                  <a:gd name="connsiteY2" fmla="*/ 48188 h 48188"/>
                  <a:gd name="connsiteX3" fmla="*/ 0 w 48188"/>
                  <a:gd name="connsiteY3" fmla="*/ 48188 h 481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188" h="48188">
                    <a:moveTo>
                      <a:pt x="0" y="0"/>
                    </a:moveTo>
                    <a:lnTo>
                      <a:pt x="48188" y="0"/>
                    </a:lnTo>
                    <a:lnTo>
                      <a:pt x="48188" y="48188"/>
                    </a:lnTo>
                    <a:lnTo>
                      <a:pt x="0" y="48188"/>
                    </a:lnTo>
                    <a:close/>
                  </a:path>
                </a:pathLst>
              </a:custGeom>
              <a:grpFill/>
              <a:ln w="79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A277A875-5668-3943-5C0A-6943369A8AD3}"/>
                  </a:ext>
                </a:extLst>
              </p:cNvPr>
              <p:cNvSpPr/>
              <p:nvPr/>
            </p:nvSpPr>
            <p:spPr>
              <a:xfrm>
                <a:off x="4562529" y="5119014"/>
                <a:ext cx="232908" cy="48188"/>
              </a:xfrm>
              <a:custGeom>
                <a:avLst/>
                <a:gdLst>
                  <a:gd name="connsiteX0" fmla="*/ 0 w 232908"/>
                  <a:gd name="connsiteY0" fmla="*/ 0 h 48188"/>
                  <a:gd name="connsiteX1" fmla="*/ 232909 w 232908"/>
                  <a:gd name="connsiteY1" fmla="*/ 0 h 48188"/>
                  <a:gd name="connsiteX2" fmla="*/ 232909 w 232908"/>
                  <a:gd name="connsiteY2" fmla="*/ 48188 h 48188"/>
                  <a:gd name="connsiteX3" fmla="*/ 0 w 232908"/>
                  <a:gd name="connsiteY3" fmla="*/ 48188 h 481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2908" h="48188">
                    <a:moveTo>
                      <a:pt x="0" y="0"/>
                    </a:moveTo>
                    <a:lnTo>
                      <a:pt x="232909" y="0"/>
                    </a:lnTo>
                    <a:lnTo>
                      <a:pt x="232909" y="48188"/>
                    </a:lnTo>
                    <a:lnTo>
                      <a:pt x="0" y="48188"/>
                    </a:lnTo>
                    <a:close/>
                  </a:path>
                </a:pathLst>
              </a:custGeom>
              <a:grpFill/>
              <a:ln w="79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53F14CEA-96F1-CF18-1333-BB0E56F28224}"/>
                  </a:ext>
                </a:extLst>
              </p:cNvPr>
              <p:cNvSpPr/>
              <p:nvPr/>
            </p:nvSpPr>
            <p:spPr>
              <a:xfrm>
                <a:off x="4217182" y="5119014"/>
                <a:ext cx="232908" cy="48188"/>
              </a:xfrm>
              <a:custGeom>
                <a:avLst/>
                <a:gdLst>
                  <a:gd name="connsiteX0" fmla="*/ 0 w 232908"/>
                  <a:gd name="connsiteY0" fmla="*/ 0 h 48188"/>
                  <a:gd name="connsiteX1" fmla="*/ 232909 w 232908"/>
                  <a:gd name="connsiteY1" fmla="*/ 0 h 48188"/>
                  <a:gd name="connsiteX2" fmla="*/ 232909 w 232908"/>
                  <a:gd name="connsiteY2" fmla="*/ 48188 h 48188"/>
                  <a:gd name="connsiteX3" fmla="*/ 0 w 232908"/>
                  <a:gd name="connsiteY3" fmla="*/ 48188 h 481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2908" h="48188">
                    <a:moveTo>
                      <a:pt x="0" y="0"/>
                    </a:moveTo>
                    <a:lnTo>
                      <a:pt x="232909" y="0"/>
                    </a:lnTo>
                    <a:lnTo>
                      <a:pt x="232909" y="48188"/>
                    </a:lnTo>
                    <a:lnTo>
                      <a:pt x="0" y="48188"/>
                    </a:lnTo>
                    <a:close/>
                  </a:path>
                </a:pathLst>
              </a:custGeom>
              <a:grpFill/>
              <a:ln w="79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90667E3B-420D-F296-C902-6771497882C3}"/>
                  </a:ext>
                </a:extLst>
              </p:cNvPr>
              <p:cNvSpPr/>
              <p:nvPr/>
            </p:nvSpPr>
            <p:spPr>
              <a:xfrm>
                <a:off x="4249307" y="4894136"/>
                <a:ext cx="514006" cy="128501"/>
              </a:xfrm>
              <a:custGeom>
                <a:avLst/>
                <a:gdLst>
                  <a:gd name="connsiteX0" fmla="*/ 485254 w 514006"/>
                  <a:gd name="connsiteY0" fmla="*/ 0 h 128501"/>
                  <a:gd name="connsiteX1" fmla="*/ 28752 w 514006"/>
                  <a:gd name="connsiteY1" fmla="*/ 0 h 128501"/>
                  <a:gd name="connsiteX2" fmla="*/ 0 w 514006"/>
                  <a:gd name="connsiteY2" fmla="*/ 28752 h 128501"/>
                  <a:gd name="connsiteX3" fmla="*/ 0 w 514006"/>
                  <a:gd name="connsiteY3" fmla="*/ 99749 h 128501"/>
                  <a:gd name="connsiteX4" fmla="*/ 28752 w 514006"/>
                  <a:gd name="connsiteY4" fmla="*/ 128502 h 128501"/>
                  <a:gd name="connsiteX5" fmla="*/ 485254 w 514006"/>
                  <a:gd name="connsiteY5" fmla="*/ 128502 h 128501"/>
                  <a:gd name="connsiteX6" fmla="*/ 514006 w 514006"/>
                  <a:gd name="connsiteY6" fmla="*/ 99749 h 128501"/>
                  <a:gd name="connsiteX7" fmla="*/ 514006 w 514006"/>
                  <a:gd name="connsiteY7" fmla="*/ 28752 h 128501"/>
                  <a:gd name="connsiteX8" fmla="*/ 485254 w 514006"/>
                  <a:gd name="connsiteY8" fmla="*/ 0 h 128501"/>
                  <a:gd name="connsiteX9" fmla="*/ 80313 w 514006"/>
                  <a:gd name="connsiteY9" fmla="*/ 80313 h 128501"/>
                  <a:gd name="connsiteX10" fmla="*/ 64251 w 514006"/>
                  <a:gd name="connsiteY10" fmla="*/ 64251 h 128501"/>
                  <a:gd name="connsiteX11" fmla="*/ 80313 w 514006"/>
                  <a:gd name="connsiteY11" fmla="*/ 48188 h 128501"/>
                  <a:gd name="connsiteX12" fmla="*/ 96376 w 514006"/>
                  <a:gd name="connsiteY12" fmla="*/ 64251 h 128501"/>
                  <a:gd name="connsiteX13" fmla="*/ 80313 w 514006"/>
                  <a:gd name="connsiteY13" fmla="*/ 80313 h 128501"/>
                  <a:gd name="connsiteX14" fmla="*/ 160627 w 514006"/>
                  <a:gd name="connsiteY14" fmla="*/ 80313 h 128501"/>
                  <a:gd name="connsiteX15" fmla="*/ 144564 w 514006"/>
                  <a:gd name="connsiteY15" fmla="*/ 64251 h 128501"/>
                  <a:gd name="connsiteX16" fmla="*/ 160627 w 514006"/>
                  <a:gd name="connsiteY16" fmla="*/ 48188 h 128501"/>
                  <a:gd name="connsiteX17" fmla="*/ 176690 w 514006"/>
                  <a:gd name="connsiteY17" fmla="*/ 64251 h 128501"/>
                  <a:gd name="connsiteX18" fmla="*/ 160627 w 514006"/>
                  <a:gd name="connsiteY18" fmla="*/ 80313 h 128501"/>
                  <a:gd name="connsiteX19" fmla="*/ 240940 w 514006"/>
                  <a:gd name="connsiteY19" fmla="*/ 80313 h 128501"/>
                  <a:gd name="connsiteX20" fmla="*/ 224878 w 514006"/>
                  <a:gd name="connsiteY20" fmla="*/ 64251 h 128501"/>
                  <a:gd name="connsiteX21" fmla="*/ 240940 w 514006"/>
                  <a:gd name="connsiteY21" fmla="*/ 48188 h 128501"/>
                  <a:gd name="connsiteX22" fmla="*/ 257003 w 514006"/>
                  <a:gd name="connsiteY22" fmla="*/ 64251 h 128501"/>
                  <a:gd name="connsiteX23" fmla="*/ 240940 w 514006"/>
                  <a:gd name="connsiteY23" fmla="*/ 80313 h 128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514006" h="128501">
                    <a:moveTo>
                      <a:pt x="485254" y="0"/>
                    </a:moveTo>
                    <a:lnTo>
                      <a:pt x="28752" y="0"/>
                    </a:lnTo>
                    <a:cubicBezTo>
                      <a:pt x="12873" y="0"/>
                      <a:pt x="0" y="12873"/>
                      <a:pt x="0" y="28752"/>
                    </a:cubicBezTo>
                    <a:lnTo>
                      <a:pt x="0" y="99749"/>
                    </a:lnTo>
                    <a:cubicBezTo>
                      <a:pt x="0" y="115629"/>
                      <a:pt x="12873" y="128502"/>
                      <a:pt x="28752" y="128502"/>
                    </a:cubicBezTo>
                    <a:lnTo>
                      <a:pt x="485254" y="128502"/>
                    </a:lnTo>
                    <a:cubicBezTo>
                      <a:pt x="501133" y="128502"/>
                      <a:pt x="514006" y="115629"/>
                      <a:pt x="514006" y="99749"/>
                    </a:cubicBezTo>
                    <a:lnTo>
                      <a:pt x="514006" y="28752"/>
                    </a:lnTo>
                    <a:cubicBezTo>
                      <a:pt x="514006" y="12873"/>
                      <a:pt x="501133" y="0"/>
                      <a:pt x="485254" y="0"/>
                    </a:cubicBezTo>
                    <a:close/>
                    <a:moveTo>
                      <a:pt x="80313" y="80313"/>
                    </a:moveTo>
                    <a:cubicBezTo>
                      <a:pt x="71442" y="80313"/>
                      <a:pt x="64251" y="73122"/>
                      <a:pt x="64251" y="64251"/>
                    </a:cubicBezTo>
                    <a:cubicBezTo>
                      <a:pt x="64251" y="55379"/>
                      <a:pt x="71442" y="48188"/>
                      <a:pt x="80313" y="48188"/>
                    </a:cubicBezTo>
                    <a:cubicBezTo>
                      <a:pt x="89185" y="48188"/>
                      <a:pt x="96376" y="55379"/>
                      <a:pt x="96376" y="64251"/>
                    </a:cubicBezTo>
                    <a:cubicBezTo>
                      <a:pt x="96376" y="73122"/>
                      <a:pt x="89185" y="80313"/>
                      <a:pt x="80313" y="80313"/>
                    </a:cubicBezTo>
                    <a:close/>
                    <a:moveTo>
                      <a:pt x="160627" y="80313"/>
                    </a:moveTo>
                    <a:cubicBezTo>
                      <a:pt x="151755" y="80313"/>
                      <a:pt x="144564" y="73122"/>
                      <a:pt x="144564" y="64251"/>
                    </a:cubicBezTo>
                    <a:cubicBezTo>
                      <a:pt x="144564" y="55379"/>
                      <a:pt x="151755" y="48188"/>
                      <a:pt x="160627" y="48188"/>
                    </a:cubicBezTo>
                    <a:cubicBezTo>
                      <a:pt x="169498" y="48188"/>
                      <a:pt x="176690" y="55379"/>
                      <a:pt x="176690" y="64251"/>
                    </a:cubicBezTo>
                    <a:cubicBezTo>
                      <a:pt x="176690" y="73122"/>
                      <a:pt x="169498" y="80313"/>
                      <a:pt x="160627" y="80313"/>
                    </a:cubicBezTo>
                    <a:close/>
                    <a:moveTo>
                      <a:pt x="240940" y="80313"/>
                    </a:moveTo>
                    <a:cubicBezTo>
                      <a:pt x="232069" y="80313"/>
                      <a:pt x="224878" y="73122"/>
                      <a:pt x="224878" y="64251"/>
                    </a:cubicBezTo>
                    <a:cubicBezTo>
                      <a:pt x="224878" y="55379"/>
                      <a:pt x="232069" y="48188"/>
                      <a:pt x="240940" y="48188"/>
                    </a:cubicBezTo>
                    <a:cubicBezTo>
                      <a:pt x="249812" y="48188"/>
                      <a:pt x="257003" y="55379"/>
                      <a:pt x="257003" y="64251"/>
                    </a:cubicBezTo>
                    <a:cubicBezTo>
                      <a:pt x="257003" y="73122"/>
                      <a:pt x="249812" y="80313"/>
                      <a:pt x="240940" y="80313"/>
                    </a:cubicBezTo>
                    <a:close/>
                  </a:path>
                </a:pathLst>
              </a:custGeom>
              <a:grpFill/>
              <a:ln w="79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8BC02DD1-FB14-3734-F661-199A50D46804}"/>
                  </a:ext>
                </a:extLst>
              </p:cNvPr>
              <p:cNvSpPr/>
              <p:nvPr/>
            </p:nvSpPr>
            <p:spPr>
              <a:xfrm>
                <a:off x="4249307" y="4733509"/>
                <a:ext cx="514006" cy="128501"/>
              </a:xfrm>
              <a:custGeom>
                <a:avLst/>
                <a:gdLst>
                  <a:gd name="connsiteX0" fmla="*/ 485254 w 514006"/>
                  <a:gd name="connsiteY0" fmla="*/ 0 h 128501"/>
                  <a:gd name="connsiteX1" fmla="*/ 28752 w 514006"/>
                  <a:gd name="connsiteY1" fmla="*/ 0 h 128501"/>
                  <a:gd name="connsiteX2" fmla="*/ 0 w 514006"/>
                  <a:gd name="connsiteY2" fmla="*/ 28752 h 128501"/>
                  <a:gd name="connsiteX3" fmla="*/ 0 w 514006"/>
                  <a:gd name="connsiteY3" fmla="*/ 99749 h 128501"/>
                  <a:gd name="connsiteX4" fmla="*/ 28752 w 514006"/>
                  <a:gd name="connsiteY4" fmla="*/ 128502 h 128501"/>
                  <a:gd name="connsiteX5" fmla="*/ 485254 w 514006"/>
                  <a:gd name="connsiteY5" fmla="*/ 128502 h 128501"/>
                  <a:gd name="connsiteX6" fmla="*/ 514006 w 514006"/>
                  <a:gd name="connsiteY6" fmla="*/ 99749 h 128501"/>
                  <a:gd name="connsiteX7" fmla="*/ 514006 w 514006"/>
                  <a:gd name="connsiteY7" fmla="*/ 28752 h 128501"/>
                  <a:gd name="connsiteX8" fmla="*/ 485254 w 514006"/>
                  <a:gd name="connsiteY8" fmla="*/ 0 h 128501"/>
                  <a:gd name="connsiteX9" fmla="*/ 80313 w 514006"/>
                  <a:gd name="connsiteY9" fmla="*/ 80313 h 128501"/>
                  <a:gd name="connsiteX10" fmla="*/ 64251 w 514006"/>
                  <a:gd name="connsiteY10" fmla="*/ 64251 h 128501"/>
                  <a:gd name="connsiteX11" fmla="*/ 80313 w 514006"/>
                  <a:gd name="connsiteY11" fmla="*/ 48188 h 128501"/>
                  <a:gd name="connsiteX12" fmla="*/ 96376 w 514006"/>
                  <a:gd name="connsiteY12" fmla="*/ 64251 h 128501"/>
                  <a:gd name="connsiteX13" fmla="*/ 80313 w 514006"/>
                  <a:gd name="connsiteY13" fmla="*/ 80313 h 128501"/>
                  <a:gd name="connsiteX14" fmla="*/ 160627 w 514006"/>
                  <a:gd name="connsiteY14" fmla="*/ 80313 h 128501"/>
                  <a:gd name="connsiteX15" fmla="*/ 144564 w 514006"/>
                  <a:gd name="connsiteY15" fmla="*/ 64251 h 128501"/>
                  <a:gd name="connsiteX16" fmla="*/ 160627 w 514006"/>
                  <a:gd name="connsiteY16" fmla="*/ 48188 h 128501"/>
                  <a:gd name="connsiteX17" fmla="*/ 176690 w 514006"/>
                  <a:gd name="connsiteY17" fmla="*/ 64251 h 128501"/>
                  <a:gd name="connsiteX18" fmla="*/ 160627 w 514006"/>
                  <a:gd name="connsiteY18" fmla="*/ 80313 h 128501"/>
                  <a:gd name="connsiteX19" fmla="*/ 240940 w 514006"/>
                  <a:gd name="connsiteY19" fmla="*/ 80313 h 128501"/>
                  <a:gd name="connsiteX20" fmla="*/ 224878 w 514006"/>
                  <a:gd name="connsiteY20" fmla="*/ 64251 h 128501"/>
                  <a:gd name="connsiteX21" fmla="*/ 240940 w 514006"/>
                  <a:gd name="connsiteY21" fmla="*/ 48188 h 128501"/>
                  <a:gd name="connsiteX22" fmla="*/ 257003 w 514006"/>
                  <a:gd name="connsiteY22" fmla="*/ 64251 h 128501"/>
                  <a:gd name="connsiteX23" fmla="*/ 240940 w 514006"/>
                  <a:gd name="connsiteY23" fmla="*/ 80313 h 128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514006" h="128501">
                    <a:moveTo>
                      <a:pt x="485254" y="0"/>
                    </a:moveTo>
                    <a:lnTo>
                      <a:pt x="28752" y="0"/>
                    </a:lnTo>
                    <a:cubicBezTo>
                      <a:pt x="12873" y="0"/>
                      <a:pt x="0" y="12873"/>
                      <a:pt x="0" y="28752"/>
                    </a:cubicBezTo>
                    <a:lnTo>
                      <a:pt x="0" y="99749"/>
                    </a:lnTo>
                    <a:cubicBezTo>
                      <a:pt x="0" y="115629"/>
                      <a:pt x="12873" y="128502"/>
                      <a:pt x="28752" y="128502"/>
                    </a:cubicBezTo>
                    <a:lnTo>
                      <a:pt x="485254" y="128502"/>
                    </a:lnTo>
                    <a:cubicBezTo>
                      <a:pt x="501133" y="128502"/>
                      <a:pt x="514006" y="115629"/>
                      <a:pt x="514006" y="99749"/>
                    </a:cubicBezTo>
                    <a:lnTo>
                      <a:pt x="514006" y="28752"/>
                    </a:lnTo>
                    <a:cubicBezTo>
                      <a:pt x="514006" y="12873"/>
                      <a:pt x="501133" y="0"/>
                      <a:pt x="485254" y="0"/>
                    </a:cubicBezTo>
                    <a:close/>
                    <a:moveTo>
                      <a:pt x="80313" y="80313"/>
                    </a:moveTo>
                    <a:cubicBezTo>
                      <a:pt x="71442" y="80313"/>
                      <a:pt x="64251" y="73122"/>
                      <a:pt x="64251" y="64251"/>
                    </a:cubicBezTo>
                    <a:cubicBezTo>
                      <a:pt x="64251" y="55379"/>
                      <a:pt x="71442" y="48188"/>
                      <a:pt x="80313" y="48188"/>
                    </a:cubicBezTo>
                    <a:cubicBezTo>
                      <a:pt x="89185" y="48188"/>
                      <a:pt x="96376" y="55379"/>
                      <a:pt x="96376" y="64251"/>
                    </a:cubicBezTo>
                    <a:cubicBezTo>
                      <a:pt x="96376" y="73122"/>
                      <a:pt x="89185" y="80313"/>
                      <a:pt x="80313" y="80313"/>
                    </a:cubicBezTo>
                    <a:close/>
                    <a:moveTo>
                      <a:pt x="160627" y="80313"/>
                    </a:moveTo>
                    <a:cubicBezTo>
                      <a:pt x="151755" y="80313"/>
                      <a:pt x="144564" y="73122"/>
                      <a:pt x="144564" y="64251"/>
                    </a:cubicBezTo>
                    <a:cubicBezTo>
                      <a:pt x="144564" y="55379"/>
                      <a:pt x="151755" y="48188"/>
                      <a:pt x="160627" y="48188"/>
                    </a:cubicBezTo>
                    <a:cubicBezTo>
                      <a:pt x="169498" y="48188"/>
                      <a:pt x="176690" y="55379"/>
                      <a:pt x="176690" y="64251"/>
                    </a:cubicBezTo>
                    <a:cubicBezTo>
                      <a:pt x="176690" y="73122"/>
                      <a:pt x="169498" y="80313"/>
                      <a:pt x="160627" y="80313"/>
                    </a:cubicBezTo>
                    <a:close/>
                    <a:moveTo>
                      <a:pt x="240940" y="80313"/>
                    </a:moveTo>
                    <a:cubicBezTo>
                      <a:pt x="232069" y="80313"/>
                      <a:pt x="224878" y="73122"/>
                      <a:pt x="224878" y="64251"/>
                    </a:cubicBezTo>
                    <a:cubicBezTo>
                      <a:pt x="224878" y="55379"/>
                      <a:pt x="232069" y="48188"/>
                      <a:pt x="240940" y="48188"/>
                    </a:cubicBezTo>
                    <a:cubicBezTo>
                      <a:pt x="249812" y="48188"/>
                      <a:pt x="257003" y="55379"/>
                      <a:pt x="257003" y="64251"/>
                    </a:cubicBezTo>
                    <a:cubicBezTo>
                      <a:pt x="257003" y="73122"/>
                      <a:pt x="249812" y="80313"/>
                      <a:pt x="240940" y="80313"/>
                    </a:cubicBezTo>
                    <a:close/>
                  </a:path>
                </a:pathLst>
              </a:custGeom>
              <a:grpFill/>
              <a:ln w="79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15EC471D-B6E1-0D18-C675-7EEC9A7934F0}"/>
                  </a:ext>
                </a:extLst>
              </p:cNvPr>
              <p:cNvSpPr/>
              <p:nvPr/>
            </p:nvSpPr>
            <p:spPr>
              <a:xfrm>
                <a:off x="4249307" y="4572882"/>
                <a:ext cx="514006" cy="128501"/>
              </a:xfrm>
              <a:custGeom>
                <a:avLst/>
                <a:gdLst>
                  <a:gd name="connsiteX0" fmla="*/ 485254 w 514006"/>
                  <a:gd name="connsiteY0" fmla="*/ 0 h 128501"/>
                  <a:gd name="connsiteX1" fmla="*/ 28752 w 514006"/>
                  <a:gd name="connsiteY1" fmla="*/ 0 h 128501"/>
                  <a:gd name="connsiteX2" fmla="*/ 0 w 514006"/>
                  <a:gd name="connsiteY2" fmla="*/ 28752 h 128501"/>
                  <a:gd name="connsiteX3" fmla="*/ 0 w 514006"/>
                  <a:gd name="connsiteY3" fmla="*/ 99749 h 128501"/>
                  <a:gd name="connsiteX4" fmla="*/ 28752 w 514006"/>
                  <a:gd name="connsiteY4" fmla="*/ 128502 h 128501"/>
                  <a:gd name="connsiteX5" fmla="*/ 485254 w 514006"/>
                  <a:gd name="connsiteY5" fmla="*/ 128502 h 128501"/>
                  <a:gd name="connsiteX6" fmla="*/ 514006 w 514006"/>
                  <a:gd name="connsiteY6" fmla="*/ 99749 h 128501"/>
                  <a:gd name="connsiteX7" fmla="*/ 514006 w 514006"/>
                  <a:gd name="connsiteY7" fmla="*/ 28752 h 128501"/>
                  <a:gd name="connsiteX8" fmla="*/ 485254 w 514006"/>
                  <a:gd name="connsiteY8" fmla="*/ 0 h 128501"/>
                  <a:gd name="connsiteX9" fmla="*/ 80313 w 514006"/>
                  <a:gd name="connsiteY9" fmla="*/ 80313 h 128501"/>
                  <a:gd name="connsiteX10" fmla="*/ 64251 w 514006"/>
                  <a:gd name="connsiteY10" fmla="*/ 64251 h 128501"/>
                  <a:gd name="connsiteX11" fmla="*/ 80313 w 514006"/>
                  <a:gd name="connsiteY11" fmla="*/ 48188 h 128501"/>
                  <a:gd name="connsiteX12" fmla="*/ 96376 w 514006"/>
                  <a:gd name="connsiteY12" fmla="*/ 64251 h 128501"/>
                  <a:gd name="connsiteX13" fmla="*/ 80313 w 514006"/>
                  <a:gd name="connsiteY13" fmla="*/ 80313 h 128501"/>
                  <a:gd name="connsiteX14" fmla="*/ 160627 w 514006"/>
                  <a:gd name="connsiteY14" fmla="*/ 80313 h 128501"/>
                  <a:gd name="connsiteX15" fmla="*/ 144564 w 514006"/>
                  <a:gd name="connsiteY15" fmla="*/ 64251 h 128501"/>
                  <a:gd name="connsiteX16" fmla="*/ 160627 w 514006"/>
                  <a:gd name="connsiteY16" fmla="*/ 48188 h 128501"/>
                  <a:gd name="connsiteX17" fmla="*/ 176690 w 514006"/>
                  <a:gd name="connsiteY17" fmla="*/ 64251 h 128501"/>
                  <a:gd name="connsiteX18" fmla="*/ 160627 w 514006"/>
                  <a:gd name="connsiteY18" fmla="*/ 80313 h 128501"/>
                  <a:gd name="connsiteX19" fmla="*/ 240940 w 514006"/>
                  <a:gd name="connsiteY19" fmla="*/ 80313 h 128501"/>
                  <a:gd name="connsiteX20" fmla="*/ 224878 w 514006"/>
                  <a:gd name="connsiteY20" fmla="*/ 64251 h 128501"/>
                  <a:gd name="connsiteX21" fmla="*/ 240940 w 514006"/>
                  <a:gd name="connsiteY21" fmla="*/ 48188 h 128501"/>
                  <a:gd name="connsiteX22" fmla="*/ 257003 w 514006"/>
                  <a:gd name="connsiteY22" fmla="*/ 64251 h 128501"/>
                  <a:gd name="connsiteX23" fmla="*/ 240940 w 514006"/>
                  <a:gd name="connsiteY23" fmla="*/ 80313 h 128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514006" h="128501">
                    <a:moveTo>
                      <a:pt x="485254" y="0"/>
                    </a:moveTo>
                    <a:lnTo>
                      <a:pt x="28752" y="0"/>
                    </a:lnTo>
                    <a:cubicBezTo>
                      <a:pt x="12873" y="0"/>
                      <a:pt x="0" y="12873"/>
                      <a:pt x="0" y="28752"/>
                    </a:cubicBezTo>
                    <a:lnTo>
                      <a:pt x="0" y="99749"/>
                    </a:lnTo>
                    <a:cubicBezTo>
                      <a:pt x="0" y="115629"/>
                      <a:pt x="12873" y="128502"/>
                      <a:pt x="28752" y="128502"/>
                    </a:cubicBezTo>
                    <a:lnTo>
                      <a:pt x="485254" y="128502"/>
                    </a:lnTo>
                    <a:cubicBezTo>
                      <a:pt x="501133" y="128502"/>
                      <a:pt x="514006" y="115629"/>
                      <a:pt x="514006" y="99749"/>
                    </a:cubicBezTo>
                    <a:lnTo>
                      <a:pt x="514006" y="28752"/>
                    </a:lnTo>
                    <a:cubicBezTo>
                      <a:pt x="514006" y="12873"/>
                      <a:pt x="501133" y="0"/>
                      <a:pt x="485254" y="0"/>
                    </a:cubicBezTo>
                    <a:close/>
                    <a:moveTo>
                      <a:pt x="80313" y="80313"/>
                    </a:moveTo>
                    <a:cubicBezTo>
                      <a:pt x="71442" y="80313"/>
                      <a:pt x="64251" y="73122"/>
                      <a:pt x="64251" y="64251"/>
                    </a:cubicBezTo>
                    <a:cubicBezTo>
                      <a:pt x="64251" y="55379"/>
                      <a:pt x="71442" y="48188"/>
                      <a:pt x="80313" y="48188"/>
                    </a:cubicBezTo>
                    <a:cubicBezTo>
                      <a:pt x="89185" y="48188"/>
                      <a:pt x="96376" y="55379"/>
                      <a:pt x="96376" y="64251"/>
                    </a:cubicBezTo>
                    <a:cubicBezTo>
                      <a:pt x="96376" y="73122"/>
                      <a:pt x="89185" y="80313"/>
                      <a:pt x="80313" y="80313"/>
                    </a:cubicBezTo>
                    <a:close/>
                    <a:moveTo>
                      <a:pt x="160627" y="80313"/>
                    </a:moveTo>
                    <a:cubicBezTo>
                      <a:pt x="151755" y="80313"/>
                      <a:pt x="144564" y="73122"/>
                      <a:pt x="144564" y="64251"/>
                    </a:cubicBezTo>
                    <a:cubicBezTo>
                      <a:pt x="144564" y="55379"/>
                      <a:pt x="151755" y="48188"/>
                      <a:pt x="160627" y="48188"/>
                    </a:cubicBezTo>
                    <a:cubicBezTo>
                      <a:pt x="169498" y="48188"/>
                      <a:pt x="176690" y="55379"/>
                      <a:pt x="176690" y="64251"/>
                    </a:cubicBezTo>
                    <a:cubicBezTo>
                      <a:pt x="176690" y="73122"/>
                      <a:pt x="169498" y="80313"/>
                      <a:pt x="160627" y="80313"/>
                    </a:cubicBezTo>
                    <a:close/>
                    <a:moveTo>
                      <a:pt x="240940" y="80313"/>
                    </a:moveTo>
                    <a:cubicBezTo>
                      <a:pt x="232069" y="80313"/>
                      <a:pt x="224878" y="73122"/>
                      <a:pt x="224878" y="64251"/>
                    </a:cubicBezTo>
                    <a:cubicBezTo>
                      <a:pt x="224878" y="55379"/>
                      <a:pt x="232069" y="48188"/>
                      <a:pt x="240940" y="48188"/>
                    </a:cubicBezTo>
                    <a:cubicBezTo>
                      <a:pt x="249812" y="48188"/>
                      <a:pt x="257003" y="55379"/>
                      <a:pt x="257003" y="64251"/>
                    </a:cubicBezTo>
                    <a:cubicBezTo>
                      <a:pt x="257003" y="73122"/>
                      <a:pt x="249812" y="80313"/>
                      <a:pt x="240940" y="80313"/>
                    </a:cubicBezTo>
                    <a:close/>
                  </a:path>
                </a:pathLst>
              </a:custGeom>
              <a:grpFill/>
              <a:ln w="79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983E83EC-02D0-A023-205A-6FC0BDF13D27}"/>
                </a:ext>
              </a:extLst>
            </p:cNvPr>
            <p:cNvSpPr txBox="1"/>
            <p:nvPr/>
          </p:nvSpPr>
          <p:spPr>
            <a:xfrm>
              <a:off x="4721725" y="5125976"/>
              <a:ext cx="1010220" cy="5539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1800" dirty="0">
                  <a:solidFill>
                    <a:srgbClr val="3A20A0"/>
                  </a:solidFill>
                  <a:latin typeface="Aptos Display" panose="020B0004020202020204" pitchFamily="34" charset="0"/>
                </a:rPr>
                <a:t>IaaS</a:t>
              </a:r>
              <a:br>
                <a:rPr lang="en-GB" sz="1800" dirty="0">
                  <a:solidFill>
                    <a:srgbClr val="3A20A0"/>
                  </a:solidFill>
                  <a:latin typeface="Aptos Display" panose="020B0004020202020204" pitchFamily="34" charset="0"/>
                </a:rPr>
              </a:br>
              <a:r>
                <a:rPr lang="en-GB" sz="1200" i="1" dirty="0">
                  <a:solidFill>
                    <a:srgbClr val="3A20A0"/>
                  </a:solidFill>
                  <a:latin typeface="Aptos Display" panose="020B0004020202020204" pitchFamily="34" charset="0"/>
                </a:rPr>
                <a:t>Lift &amp; shift</a:t>
              </a:r>
              <a:endParaRPr lang="en-GB" sz="1800" i="1" dirty="0">
                <a:solidFill>
                  <a:srgbClr val="3A20A0"/>
                </a:solidFill>
                <a:latin typeface="Aptos Display" panose="020B0004020202020204" pitchFamily="34" charset="0"/>
              </a:endParaRPr>
            </a:p>
          </p:txBody>
        </p: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51289022-9FA8-9090-3E66-6D1A0F17353C}"/>
              </a:ext>
            </a:extLst>
          </p:cNvPr>
          <p:cNvGrpSpPr/>
          <p:nvPr/>
        </p:nvGrpSpPr>
        <p:grpSpPr>
          <a:xfrm>
            <a:off x="6671854" y="4581635"/>
            <a:ext cx="1287136" cy="1190672"/>
            <a:chOff x="6366217" y="4581635"/>
            <a:chExt cx="1287136" cy="1190672"/>
          </a:xfrm>
        </p:grpSpPr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2811BBE5-C081-8A42-42B7-F443C164A74B}"/>
                </a:ext>
              </a:extLst>
            </p:cNvPr>
            <p:cNvGrpSpPr/>
            <p:nvPr/>
          </p:nvGrpSpPr>
          <p:grpSpPr>
            <a:xfrm>
              <a:off x="6726662" y="4581635"/>
              <a:ext cx="578255" cy="569365"/>
              <a:chOff x="5278625" y="4616897"/>
              <a:chExt cx="578255" cy="569365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A59F6EF1-BCAD-070E-42C6-C9EC4052E40B}"/>
                  </a:ext>
                </a:extLst>
              </p:cNvPr>
              <p:cNvGrpSpPr/>
              <p:nvPr/>
            </p:nvGrpSpPr>
            <p:grpSpPr>
              <a:xfrm rot="10800000">
                <a:off x="5278625" y="4913196"/>
                <a:ext cx="578255" cy="273066"/>
                <a:chOff x="5276625" y="4881111"/>
                <a:chExt cx="578255" cy="273066"/>
              </a:xfrm>
              <a:gradFill flip="none" rotWithShape="1">
                <a:gsLst>
                  <a:gs pos="0">
                    <a:srgbClr val="3604DB"/>
                  </a:gs>
                  <a:gs pos="100000">
                    <a:srgbClr val="B534C4"/>
                  </a:gs>
                </a:gsLst>
                <a:lin ang="10800000" scaled="1"/>
                <a:tileRect/>
              </a:gradFill>
            </p:grpSpPr>
            <p:sp>
              <p:nvSpPr>
                <p:cNvPr id="24" name="Freeform: Shape 23">
                  <a:extLst>
                    <a:ext uri="{FF2B5EF4-FFF2-40B4-BE49-F238E27FC236}">
                      <a16:creationId xmlns:a16="http://schemas.microsoft.com/office/drawing/2014/main" id="{BD2F3FB1-BA76-9A64-9907-AE220D00A3CC}"/>
                    </a:ext>
                  </a:extLst>
                </p:cNvPr>
                <p:cNvSpPr/>
                <p:nvPr/>
              </p:nvSpPr>
              <p:spPr>
                <a:xfrm>
                  <a:off x="5541659" y="5009613"/>
                  <a:ext cx="48188" cy="64250"/>
                </a:xfrm>
                <a:custGeom>
                  <a:avLst/>
                  <a:gdLst>
                    <a:gd name="connsiteX0" fmla="*/ 0 w 48188"/>
                    <a:gd name="connsiteY0" fmla="*/ 0 h 64250"/>
                    <a:gd name="connsiteX1" fmla="*/ 48188 w 48188"/>
                    <a:gd name="connsiteY1" fmla="*/ 0 h 64250"/>
                    <a:gd name="connsiteX2" fmla="*/ 48188 w 48188"/>
                    <a:gd name="connsiteY2" fmla="*/ 64251 h 64250"/>
                    <a:gd name="connsiteX3" fmla="*/ 0 w 48188"/>
                    <a:gd name="connsiteY3" fmla="*/ 64251 h 642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8188" h="64250">
                      <a:moveTo>
                        <a:pt x="0" y="0"/>
                      </a:moveTo>
                      <a:lnTo>
                        <a:pt x="48188" y="0"/>
                      </a:lnTo>
                      <a:lnTo>
                        <a:pt x="48188" y="64251"/>
                      </a:lnTo>
                      <a:lnTo>
                        <a:pt x="0" y="64251"/>
                      </a:lnTo>
                      <a:close/>
                    </a:path>
                  </a:pathLst>
                </a:custGeom>
                <a:grpFill/>
                <a:ln w="793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 u="sng"/>
                </a:p>
              </p:txBody>
            </p:sp>
            <p:sp>
              <p:nvSpPr>
                <p:cNvPr id="25" name="Freeform: Shape 24">
                  <a:extLst>
                    <a:ext uri="{FF2B5EF4-FFF2-40B4-BE49-F238E27FC236}">
                      <a16:creationId xmlns:a16="http://schemas.microsoft.com/office/drawing/2014/main" id="{2658A6CB-7405-1431-F47E-B1E23A7EB7FC}"/>
                    </a:ext>
                  </a:extLst>
                </p:cNvPr>
                <p:cNvSpPr/>
                <p:nvPr/>
              </p:nvSpPr>
              <p:spPr>
                <a:xfrm>
                  <a:off x="5541659" y="5105989"/>
                  <a:ext cx="48188" cy="48188"/>
                </a:xfrm>
                <a:custGeom>
                  <a:avLst/>
                  <a:gdLst>
                    <a:gd name="connsiteX0" fmla="*/ 0 w 48188"/>
                    <a:gd name="connsiteY0" fmla="*/ 0 h 48188"/>
                    <a:gd name="connsiteX1" fmla="*/ 48188 w 48188"/>
                    <a:gd name="connsiteY1" fmla="*/ 0 h 48188"/>
                    <a:gd name="connsiteX2" fmla="*/ 48188 w 48188"/>
                    <a:gd name="connsiteY2" fmla="*/ 48188 h 48188"/>
                    <a:gd name="connsiteX3" fmla="*/ 0 w 48188"/>
                    <a:gd name="connsiteY3" fmla="*/ 48188 h 481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8188" h="48188">
                      <a:moveTo>
                        <a:pt x="0" y="0"/>
                      </a:moveTo>
                      <a:lnTo>
                        <a:pt x="48188" y="0"/>
                      </a:lnTo>
                      <a:lnTo>
                        <a:pt x="48188" y="48188"/>
                      </a:lnTo>
                      <a:lnTo>
                        <a:pt x="0" y="48188"/>
                      </a:lnTo>
                      <a:close/>
                    </a:path>
                  </a:pathLst>
                </a:custGeom>
                <a:grpFill/>
                <a:ln w="793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 u="sng"/>
                </a:p>
              </p:txBody>
            </p:sp>
            <p:sp>
              <p:nvSpPr>
                <p:cNvPr id="26" name="Freeform: Shape 25">
                  <a:extLst>
                    <a:ext uri="{FF2B5EF4-FFF2-40B4-BE49-F238E27FC236}">
                      <a16:creationId xmlns:a16="http://schemas.microsoft.com/office/drawing/2014/main" id="{ABB31A99-8CCB-2CA7-DDF2-AC2068DBDEBE}"/>
                    </a:ext>
                  </a:extLst>
                </p:cNvPr>
                <p:cNvSpPr/>
                <p:nvPr/>
              </p:nvSpPr>
              <p:spPr>
                <a:xfrm>
                  <a:off x="5621972" y="5105989"/>
                  <a:ext cx="232908" cy="48188"/>
                </a:xfrm>
                <a:custGeom>
                  <a:avLst/>
                  <a:gdLst>
                    <a:gd name="connsiteX0" fmla="*/ 0 w 232908"/>
                    <a:gd name="connsiteY0" fmla="*/ 0 h 48188"/>
                    <a:gd name="connsiteX1" fmla="*/ 232909 w 232908"/>
                    <a:gd name="connsiteY1" fmla="*/ 0 h 48188"/>
                    <a:gd name="connsiteX2" fmla="*/ 232909 w 232908"/>
                    <a:gd name="connsiteY2" fmla="*/ 48188 h 48188"/>
                    <a:gd name="connsiteX3" fmla="*/ 0 w 232908"/>
                    <a:gd name="connsiteY3" fmla="*/ 48188 h 481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32908" h="48188">
                      <a:moveTo>
                        <a:pt x="0" y="0"/>
                      </a:moveTo>
                      <a:lnTo>
                        <a:pt x="232909" y="0"/>
                      </a:lnTo>
                      <a:lnTo>
                        <a:pt x="232909" y="48188"/>
                      </a:lnTo>
                      <a:lnTo>
                        <a:pt x="0" y="48188"/>
                      </a:lnTo>
                      <a:close/>
                    </a:path>
                  </a:pathLst>
                </a:custGeom>
                <a:grpFill/>
                <a:ln w="793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 u="sng"/>
                </a:p>
              </p:txBody>
            </p:sp>
            <p:sp>
              <p:nvSpPr>
                <p:cNvPr id="27" name="Freeform: Shape 26">
                  <a:extLst>
                    <a:ext uri="{FF2B5EF4-FFF2-40B4-BE49-F238E27FC236}">
                      <a16:creationId xmlns:a16="http://schemas.microsoft.com/office/drawing/2014/main" id="{2CF377D9-357A-304F-9B38-C8ACB8E3BE50}"/>
                    </a:ext>
                  </a:extLst>
                </p:cNvPr>
                <p:cNvSpPr/>
                <p:nvPr/>
              </p:nvSpPr>
              <p:spPr>
                <a:xfrm>
                  <a:off x="5276625" y="5105989"/>
                  <a:ext cx="232908" cy="48188"/>
                </a:xfrm>
                <a:custGeom>
                  <a:avLst/>
                  <a:gdLst>
                    <a:gd name="connsiteX0" fmla="*/ 0 w 232908"/>
                    <a:gd name="connsiteY0" fmla="*/ 0 h 48188"/>
                    <a:gd name="connsiteX1" fmla="*/ 232909 w 232908"/>
                    <a:gd name="connsiteY1" fmla="*/ 0 h 48188"/>
                    <a:gd name="connsiteX2" fmla="*/ 232909 w 232908"/>
                    <a:gd name="connsiteY2" fmla="*/ 48188 h 48188"/>
                    <a:gd name="connsiteX3" fmla="*/ 0 w 232908"/>
                    <a:gd name="connsiteY3" fmla="*/ 48188 h 481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32908" h="48188">
                      <a:moveTo>
                        <a:pt x="0" y="0"/>
                      </a:moveTo>
                      <a:lnTo>
                        <a:pt x="232909" y="0"/>
                      </a:lnTo>
                      <a:lnTo>
                        <a:pt x="232909" y="48188"/>
                      </a:lnTo>
                      <a:lnTo>
                        <a:pt x="0" y="48188"/>
                      </a:lnTo>
                      <a:close/>
                    </a:path>
                  </a:pathLst>
                </a:custGeom>
                <a:grpFill/>
                <a:ln w="793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 u="sng"/>
                </a:p>
              </p:txBody>
            </p:sp>
            <p:sp>
              <p:nvSpPr>
                <p:cNvPr id="28" name="Freeform: Shape 27">
                  <a:extLst>
                    <a:ext uri="{FF2B5EF4-FFF2-40B4-BE49-F238E27FC236}">
                      <a16:creationId xmlns:a16="http://schemas.microsoft.com/office/drawing/2014/main" id="{CDA61EB9-4A2B-86CD-6358-961F4BF43531}"/>
                    </a:ext>
                  </a:extLst>
                </p:cNvPr>
                <p:cNvSpPr/>
                <p:nvPr/>
              </p:nvSpPr>
              <p:spPr>
                <a:xfrm>
                  <a:off x="5308750" y="4881111"/>
                  <a:ext cx="514006" cy="128501"/>
                </a:xfrm>
                <a:custGeom>
                  <a:avLst/>
                  <a:gdLst>
                    <a:gd name="connsiteX0" fmla="*/ 485254 w 514006"/>
                    <a:gd name="connsiteY0" fmla="*/ 0 h 128501"/>
                    <a:gd name="connsiteX1" fmla="*/ 28752 w 514006"/>
                    <a:gd name="connsiteY1" fmla="*/ 0 h 128501"/>
                    <a:gd name="connsiteX2" fmla="*/ 0 w 514006"/>
                    <a:gd name="connsiteY2" fmla="*/ 28752 h 128501"/>
                    <a:gd name="connsiteX3" fmla="*/ 0 w 514006"/>
                    <a:gd name="connsiteY3" fmla="*/ 99749 h 128501"/>
                    <a:gd name="connsiteX4" fmla="*/ 28752 w 514006"/>
                    <a:gd name="connsiteY4" fmla="*/ 128502 h 128501"/>
                    <a:gd name="connsiteX5" fmla="*/ 485254 w 514006"/>
                    <a:gd name="connsiteY5" fmla="*/ 128502 h 128501"/>
                    <a:gd name="connsiteX6" fmla="*/ 514006 w 514006"/>
                    <a:gd name="connsiteY6" fmla="*/ 99749 h 128501"/>
                    <a:gd name="connsiteX7" fmla="*/ 514006 w 514006"/>
                    <a:gd name="connsiteY7" fmla="*/ 28752 h 128501"/>
                    <a:gd name="connsiteX8" fmla="*/ 485254 w 514006"/>
                    <a:gd name="connsiteY8" fmla="*/ 0 h 128501"/>
                    <a:gd name="connsiteX9" fmla="*/ 80313 w 514006"/>
                    <a:gd name="connsiteY9" fmla="*/ 80313 h 128501"/>
                    <a:gd name="connsiteX10" fmla="*/ 64251 w 514006"/>
                    <a:gd name="connsiteY10" fmla="*/ 64251 h 128501"/>
                    <a:gd name="connsiteX11" fmla="*/ 80313 w 514006"/>
                    <a:gd name="connsiteY11" fmla="*/ 48188 h 128501"/>
                    <a:gd name="connsiteX12" fmla="*/ 96376 w 514006"/>
                    <a:gd name="connsiteY12" fmla="*/ 64251 h 128501"/>
                    <a:gd name="connsiteX13" fmla="*/ 80313 w 514006"/>
                    <a:gd name="connsiteY13" fmla="*/ 80313 h 128501"/>
                    <a:gd name="connsiteX14" fmla="*/ 160627 w 514006"/>
                    <a:gd name="connsiteY14" fmla="*/ 80313 h 128501"/>
                    <a:gd name="connsiteX15" fmla="*/ 144564 w 514006"/>
                    <a:gd name="connsiteY15" fmla="*/ 64251 h 128501"/>
                    <a:gd name="connsiteX16" fmla="*/ 160627 w 514006"/>
                    <a:gd name="connsiteY16" fmla="*/ 48188 h 128501"/>
                    <a:gd name="connsiteX17" fmla="*/ 176690 w 514006"/>
                    <a:gd name="connsiteY17" fmla="*/ 64251 h 128501"/>
                    <a:gd name="connsiteX18" fmla="*/ 160627 w 514006"/>
                    <a:gd name="connsiteY18" fmla="*/ 80313 h 128501"/>
                    <a:gd name="connsiteX19" fmla="*/ 240940 w 514006"/>
                    <a:gd name="connsiteY19" fmla="*/ 80313 h 128501"/>
                    <a:gd name="connsiteX20" fmla="*/ 224878 w 514006"/>
                    <a:gd name="connsiteY20" fmla="*/ 64251 h 128501"/>
                    <a:gd name="connsiteX21" fmla="*/ 240940 w 514006"/>
                    <a:gd name="connsiteY21" fmla="*/ 48188 h 128501"/>
                    <a:gd name="connsiteX22" fmla="*/ 257003 w 514006"/>
                    <a:gd name="connsiteY22" fmla="*/ 64251 h 128501"/>
                    <a:gd name="connsiteX23" fmla="*/ 240940 w 514006"/>
                    <a:gd name="connsiteY23" fmla="*/ 80313 h 1285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514006" h="128501">
                      <a:moveTo>
                        <a:pt x="485254" y="0"/>
                      </a:moveTo>
                      <a:lnTo>
                        <a:pt x="28752" y="0"/>
                      </a:lnTo>
                      <a:cubicBezTo>
                        <a:pt x="12873" y="0"/>
                        <a:pt x="0" y="12873"/>
                        <a:pt x="0" y="28752"/>
                      </a:cubicBezTo>
                      <a:lnTo>
                        <a:pt x="0" y="99749"/>
                      </a:lnTo>
                      <a:cubicBezTo>
                        <a:pt x="0" y="115629"/>
                        <a:pt x="12873" y="128502"/>
                        <a:pt x="28752" y="128502"/>
                      </a:cubicBezTo>
                      <a:lnTo>
                        <a:pt x="485254" y="128502"/>
                      </a:lnTo>
                      <a:cubicBezTo>
                        <a:pt x="501133" y="128502"/>
                        <a:pt x="514006" y="115629"/>
                        <a:pt x="514006" y="99749"/>
                      </a:cubicBezTo>
                      <a:lnTo>
                        <a:pt x="514006" y="28752"/>
                      </a:lnTo>
                      <a:cubicBezTo>
                        <a:pt x="514006" y="12873"/>
                        <a:pt x="501133" y="0"/>
                        <a:pt x="485254" y="0"/>
                      </a:cubicBezTo>
                      <a:close/>
                      <a:moveTo>
                        <a:pt x="80313" y="80313"/>
                      </a:moveTo>
                      <a:cubicBezTo>
                        <a:pt x="71442" y="80313"/>
                        <a:pt x="64251" y="73122"/>
                        <a:pt x="64251" y="64251"/>
                      </a:cubicBezTo>
                      <a:cubicBezTo>
                        <a:pt x="64251" y="55379"/>
                        <a:pt x="71442" y="48188"/>
                        <a:pt x="80313" y="48188"/>
                      </a:cubicBezTo>
                      <a:cubicBezTo>
                        <a:pt x="89185" y="48188"/>
                        <a:pt x="96376" y="55379"/>
                        <a:pt x="96376" y="64251"/>
                      </a:cubicBezTo>
                      <a:cubicBezTo>
                        <a:pt x="96376" y="73122"/>
                        <a:pt x="89185" y="80313"/>
                        <a:pt x="80313" y="80313"/>
                      </a:cubicBezTo>
                      <a:close/>
                      <a:moveTo>
                        <a:pt x="160627" y="80313"/>
                      </a:moveTo>
                      <a:cubicBezTo>
                        <a:pt x="151755" y="80313"/>
                        <a:pt x="144564" y="73122"/>
                        <a:pt x="144564" y="64251"/>
                      </a:cubicBezTo>
                      <a:cubicBezTo>
                        <a:pt x="144564" y="55379"/>
                        <a:pt x="151755" y="48188"/>
                        <a:pt x="160627" y="48188"/>
                      </a:cubicBezTo>
                      <a:cubicBezTo>
                        <a:pt x="169498" y="48188"/>
                        <a:pt x="176690" y="55379"/>
                        <a:pt x="176690" y="64251"/>
                      </a:cubicBezTo>
                      <a:cubicBezTo>
                        <a:pt x="176690" y="73122"/>
                        <a:pt x="169498" y="80313"/>
                        <a:pt x="160627" y="80313"/>
                      </a:cubicBezTo>
                      <a:close/>
                      <a:moveTo>
                        <a:pt x="240940" y="80313"/>
                      </a:moveTo>
                      <a:cubicBezTo>
                        <a:pt x="232069" y="80313"/>
                        <a:pt x="224878" y="73122"/>
                        <a:pt x="224878" y="64251"/>
                      </a:cubicBezTo>
                      <a:cubicBezTo>
                        <a:pt x="224878" y="55379"/>
                        <a:pt x="232069" y="48188"/>
                        <a:pt x="240940" y="48188"/>
                      </a:cubicBezTo>
                      <a:cubicBezTo>
                        <a:pt x="249812" y="48188"/>
                        <a:pt x="257003" y="55379"/>
                        <a:pt x="257003" y="64251"/>
                      </a:cubicBezTo>
                      <a:cubicBezTo>
                        <a:pt x="257003" y="73122"/>
                        <a:pt x="249812" y="80313"/>
                        <a:pt x="240940" y="80313"/>
                      </a:cubicBezTo>
                      <a:close/>
                    </a:path>
                  </a:pathLst>
                </a:custGeom>
                <a:grpFill/>
                <a:ln w="793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 u="sng"/>
                </a:p>
              </p:txBody>
            </p:sp>
          </p:grpSp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8BD86993-6E03-4ACF-B17C-ADFBBCD95770}"/>
                  </a:ext>
                </a:extLst>
              </p:cNvPr>
              <p:cNvGrpSpPr/>
              <p:nvPr/>
            </p:nvGrpSpPr>
            <p:grpSpPr>
              <a:xfrm>
                <a:off x="5288449" y="4616897"/>
                <a:ext cx="543812" cy="261013"/>
                <a:chOff x="5310749" y="4581216"/>
                <a:chExt cx="543812" cy="261013"/>
              </a:xfrm>
              <a:noFill/>
            </p:grpSpPr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E22D817B-6887-2C96-6AA0-82C06371860A}"/>
                    </a:ext>
                  </a:extLst>
                </p:cNvPr>
                <p:cNvSpPr/>
                <p:nvPr/>
              </p:nvSpPr>
              <p:spPr>
                <a:xfrm>
                  <a:off x="5310749" y="4711336"/>
                  <a:ext cx="135508" cy="129428"/>
                </a:xfrm>
                <a:prstGeom prst="rect">
                  <a:avLst/>
                </a:prstGeom>
                <a:grpFill/>
                <a:ln w="28575">
                  <a:gradFill flip="none" rotWithShape="1">
                    <a:gsLst>
                      <a:gs pos="0">
                        <a:srgbClr val="3604DB"/>
                      </a:gs>
                      <a:gs pos="100000">
                        <a:srgbClr val="B534C4"/>
                      </a:gs>
                    </a:gsLst>
                    <a:lin ang="0" scaled="1"/>
                    <a:tileRect/>
                  </a:gra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u="sng"/>
                </a:p>
              </p:txBody>
            </p:sp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474A91DC-A46B-6048-F2C4-981D7652C038}"/>
                    </a:ext>
                  </a:extLst>
                </p:cNvPr>
                <p:cNvSpPr/>
                <p:nvPr/>
              </p:nvSpPr>
              <p:spPr>
                <a:xfrm>
                  <a:off x="5446257" y="4711336"/>
                  <a:ext cx="135508" cy="129428"/>
                </a:xfrm>
                <a:prstGeom prst="rect">
                  <a:avLst/>
                </a:prstGeom>
                <a:grpFill/>
                <a:ln w="28575">
                  <a:gradFill flip="none" rotWithShape="1">
                    <a:gsLst>
                      <a:gs pos="0">
                        <a:srgbClr val="3604DB"/>
                      </a:gs>
                      <a:gs pos="100000">
                        <a:srgbClr val="B534C4"/>
                      </a:gs>
                    </a:gsLst>
                    <a:lin ang="0" scaled="1"/>
                    <a:tileRect/>
                  </a:gra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u="sng"/>
                </a:p>
              </p:txBody>
            </p:sp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2F38E7F1-2A41-5F02-6F64-FE7DD919C1B3}"/>
                    </a:ext>
                  </a:extLst>
                </p:cNvPr>
                <p:cNvSpPr/>
                <p:nvPr/>
              </p:nvSpPr>
              <p:spPr>
                <a:xfrm>
                  <a:off x="5580403" y="4711336"/>
                  <a:ext cx="135508" cy="129428"/>
                </a:xfrm>
                <a:prstGeom prst="rect">
                  <a:avLst/>
                </a:prstGeom>
                <a:grpFill/>
                <a:ln w="28575">
                  <a:gradFill flip="none" rotWithShape="1">
                    <a:gsLst>
                      <a:gs pos="0">
                        <a:srgbClr val="3604DB"/>
                      </a:gs>
                      <a:gs pos="100000">
                        <a:srgbClr val="B534C4"/>
                      </a:gs>
                    </a:gsLst>
                    <a:lin ang="0" scaled="1"/>
                    <a:tileRect/>
                  </a:gra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u="sng"/>
                </a:p>
              </p:txBody>
            </p:sp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40693D25-6ADB-CDE0-43CA-6AAEC7442E91}"/>
                    </a:ext>
                  </a:extLst>
                </p:cNvPr>
                <p:cNvSpPr/>
                <p:nvPr/>
              </p:nvSpPr>
              <p:spPr>
                <a:xfrm>
                  <a:off x="5719053" y="4712801"/>
                  <a:ext cx="135508" cy="129428"/>
                </a:xfrm>
                <a:prstGeom prst="rect">
                  <a:avLst/>
                </a:prstGeom>
                <a:grpFill/>
                <a:ln w="28575">
                  <a:gradFill flip="none" rotWithShape="1">
                    <a:gsLst>
                      <a:gs pos="0">
                        <a:srgbClr val="3604DB"/>
                      </a:gs>
                      <a:gs pos="100000">
                        <a:srgbClr val="B534C4"/>
                      </a:gs>
                    </a:gsLst>
                    <a:lin ang="0" scaled="1"/>
                    <a:tileRect/>
                  </a:gra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u="sng"/>
                </a:p>
              </p:txBody>
            </p:sp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0AC86261-BC66-E280-242D-04F90252EB61}"/>
                    </a:ext>
                  </a:extLst>
                </p:cNvPr>
                <p:cNvSpPr/>
                <p:nvPr/>
              </p:nvSpPr>
              <p:spPr>
                <a:xfrm>
                  <a:off x="5518408" y="4581216"/>
                  <a:ext cx="135508" cy="129428"/>
                </a:xfrm>
                <a:prstGeom prst="rect">
                  <a:avLst/>
                </a:prstGeom>
                <a:grpFill/>
                <a:ln w="28575">
                  <a:gradFill flip="none" rotWithShape="1">
                    <a:gsLst>
                      <a:gs pos="0">
                        <a:srgbClr val="3604DB"/>
                      </a:gs>
                      <a:gs pos="100000">
                        <a:srgbClr val="B534C4"/>
                      </a:gs>
                    </a:gsLst>
                    <a:lin ang="0" scaled="1"/>
                    <a:tileRect/>
                  </a:gra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u="sng"/>
                </a:p>
              </p:txBody>
            </p:sp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0E1FABCE-D438-6C79-5835-73A511860EBD}"/>
                    </a:ext>
                  </a:extLst>
                </p:cNvPr>
                <p:cNvSpPr/>
                <p:nvPr/>
              </p:nvSpPr>
              <p:spPr>
                <a:xfrm>
                  <a:off x="5652554" y="4581216"/>
                  <a:ext cx="135508" cy="129428"/>
                </a:xfrm>
                <a:prstGeom prst="rect">
                  <a:avLst/>
                </a:prstGeom>
                <a:grpFill/>
                <a:ln w="28575">
                  <a:gradFill flip="none" rotWithShape="1">
                    <a:gsLst>
                      <a:gs pos="0">
                        <a:srgbClr val="3604DB"/>
                      </a:gs>
                      <a:gs pos="100000">
                        <a:srgbClr val="B534C4"/>
                      </a:gs>
                    </a:gsLst>
                    <a:lin ang="0" scaled="1"/>
                    <a:tileRect/>
                  </a:gra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u="sng"/>
                </a:p>
              </p:txBody>
            </p:sp>
          </p:grpSp>
        </p:grp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7D25CC40-7B7A-F127-0C31-6002278B28D7}"/>
                </a:ext>
              </a:extLst>
            </p:cNvPr>
            <p:cNvSpPr txBox="1"/>
            <p:nvPr/>
          </p:nvSpPr>
          <p:spPr>
            <a:xfrm>
              <a:off x="6366217" y="5125976"/>
              <a:ext cx="1287136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1800" dirty="0">
                  <a:solidFill>
                    <a:srgbClr val="3A20A0"/>
                  </a:solidFill>
                  <a:latin typeface="Aptos Display" panose="020B0004020202020204" pitchFamily="34" charset="0"/>
                </a:rPr>
                <a:t>Containers</a:t>
              </a:r>
              <a:br>
                <a:rPr lang="en-GB" sz="1800" dirty="0">
                  <a:solidFill>
                    <a:srgbClr val="3A20A0"/>
                  </a:solidFill>
                  <a:latin typeface="Aptos Display" panose="020B0004020202020204" pitchFamily="34" charset="0"/>
                </a:rPr>
              </a:br>
              <a:r>
                <a:rPr lang="en-GB" sz="1800" dirty="0">
                  <a:solidFill>
                    <a:srgbClr val="3A20A0"/>
                  </a:solidFill>
                  <a:latin typeface="Aptos Display" panose="020B0004020202020204" pitchFamily="34" charset="0"/>
                </a:rPr>
                <a:t>&amp; PaaS</a:t>
              </a:r>
              <a:endParaRPr lang="en-GB" sz="1800" i="1" dirty="0">
                <a:solidFill>
                  <a:srgbClr val="3A20A0"/>
                </a:solidFill>
                <a:latin typeface="Aptos Display" panose="020B0004020202020204" pitchFamily="34" charset="0"/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D8276D05-0D3A-DD79-A363-1A673FA5EFE0}"/>
              </a:ext>
            </a:extLst>
          </p:cNvPr>
          <p:cNvGrpSpPr/>
          <p:nvPr/>
        </p:nvGrpSpPr>
        <p:grpSpPr>
          <a:xfrm>
            <a:off x="9120193" y="4570972"/>
            <a:ext cx="639674" cy="590690"/>
            <a:chOff x="6305901" y="4633923"/>
            <a:chExt cx="639674" cy="590690"/>
          </a:xfrm>
          <a:gradFill flip="none" rotWithShape="1">
            <a:gsLst>
              <a:gs pos="0">
                <a:srgbClr val="3604DB"/>
              </a:gs>
              <a:gs pos="100000">
                <a:srgbClr val="B534C4"/>
              </a:gs>
            </a:gsLst>
            <a:lin ang="0" scaled="1"/>
            <a:tileRect/>
          </a:gradFill>
        </p:grpSpPr>
        <p:grpSp>
          <p:nvGrpSpPr>
            <p:cNvPr id="71" name="Graphic 10" descr="Cube with solid fill">
              <a:extLst>
                <a:ext uri="{FF2B5EF4-FFF2-40B4-BE49-F238E27FC236}">
                  <a16:creationId xmlns:a16="http://schemas.microsoft.com/office/drawing/2014/main" id="{9E79D2A7-436B-3875-6DAF-1FB45D271AF5}"/>
                </a:ext>
              </a:extLst>
            </p:cNvPr>
            <p:cNvGrpSpPr/>
            <p:nvPr/>
          </p:nvGrpSpPr>
          <p:grpSpPr>
            <a:xfrm>
              <a:off x="6305901" y="4900173"/>
              <a:ext cx="305254" cy="306600"/>
              <a:chOff x="6305901" y="4900173"/>
              <a:chExt cx="305254" cy="306600"/>
            </a:xfrm>
            <a:grpFill/>
          </p:grpSpPr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A511357C-7D27-DBCB-CBB4-44E4C6F57BF1}"/>
                  </a:ext>
                </a:extLst>
              </p:cNvPr>
              <p:cNvSpPr/>
              <p:nvPr/>
            </p:nvSpPr>
            <p:spPr>
              <a:xfrm>
                <a:off x="6305901" y="4900173"/>
                <a:ext cx="305254" cy="306600"/>
              </a:xfrm>
              <a:custGeom>
                <a:avLst/>
                <a:gdLst>
                  <a:gd name="connsiteX0" fmla="*/ 123439 w 305254"/>
                  <a:gd name="connsiteY0" fmla="*/ 306600 h 306600"/>
                  <a:gd name="connsiteX1" fmla="*/ 305255 w 305254"/>
                  <a:gd name="connsiteY1" fmla="*/ 262716 h 306600"/>
                  <a:gd name="connsiteX2" fmla="*/ 305255 w 305254"/>
                  <a:gd name="connsiteY2" fmla="*/ 63015 h 306600"/>
                  <a:gd name="connsiteX3" fmla="*/ 172927 w 305254"/>
                  <a:gd name="connsiteY3" fmla="*/ 0 h 306600"/>
                  <a:gd name="connsiteX4" fmla="*/ 0 w 305254"/>
                  <a:gd name="connsiteY4" fmla="*/ 37731 h 306600"/>
                  <a:gd name="connsiteX5" fmla="*/ 0 w 305254"/>
                  <a:gd name="connsiteY5" fmla="*/ 240135 h 306600"/>
                  <a:gd name="connsiteX6" fmla="*/ 170007 w 305254"/>
                  <a:gd name="connsiteY6" fmla="*/ 25304 h 306600"/>
                  <a:gd name="connsiteX7" fmla="*/ 256514 w 305254"/>
                  <a:gd name="connsiteY7" fmla="*/ 66497 h 306600"/>
                  <a:gd name="connsiteX8" fmla="*/ 186483 w 305254"/>
                  <a:gd name="connsiteY8" fmla="*/ 82194 h 306600"/>
                  <a:gd name="connsiteX9" fmla="*/ 126845 w 305254"/>
                  <a:gd name="connsiteY9" fmla="*/ 95561 h 306600"/>
                  <a:gd name="connsiteX10" fmla="*/ 46439 w 305254"/>
                  <a:gd name="connsiteY10" fmla="*/ 52263 h 306600"/>
                  <a:gd name="connsiteX11" fmla="*/ 24099 w 305254"/>
                  <a:gd name="connsiteY11" fmla="*/ 225740 h 306600"/>
                  <a:gd name="connsiteX12" fmla="*/ 24099 w 305254"/>
                  <a:gd name="connsiteY12" fmla="*/ 67606 h 306600"/>
                  <a:gd name="connsiteX13" fmla="*/ 113045 w 305254"/>
                  <a:gd name="connsiteY13" fmla="*/ 115503 h 306600"/>
                  <a:gd name="connsiteX14" fmla="*/ 113045 w 305254"/>
                  <a:gd name="connsiteY14" fmla="*/ 273637 h 306600"/>
                  <a:gd name="connsiteX15" fmla="*/ 281156 w 305254"/>
                  <a:gd name="connsiteY15" fmla="*/ 243742 h 306600"/>
                  <a:gd name="connsiteX16" fmla="*/ 137144 w 305254"/>
                  <a:gd name="connsiteY16" fmla="*/ 278505 h 306600"/>
                  <a:gd name="connsiteX17" fmla="*/ 137144 w 305254"/>
                  <a:gd name="connsiteY17" fmla="*/ 117953 h 306600"/>
                  <a:gd name="connsiteX18" fmla="*/ 199737 w 305254"/>
                  <a:gd name="connsiteY18" fmla="*/ 103919 h 306600"/>
                  <a:gd name="connsiteX19" fmla="*/ 281156 w 305254"/>
                  <a:gd name="connsiteY19" fmla="*/ 85672 h 306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305254" h="306600">
                    <a:moveTo>
                      <a:pt x="123439" y="306600"/>
                    </a:moveTo>
                    <a:lnTo>
                      <a:pt x="305255" y="262716"/>
                    </a:lnTo>
                    <a:lnTo>
                      <a:pt x="305255" y="63015"/>
                    </a:lnTo>
                    <a:lnTo>
                      <a:pt x="172927" y="0"/>
                    </a:lnTo>
                    <a:lnTo>
                      <a:pt x="0" y="37731"/>
                    </a:lnTo>
                    <a:lnTo>
                      <a:pt x="0" y="240135"/>
                    </a:lnTo>
                    <a:close/>
                    <a:moveTo>
                      <a:pt x="170007" y="25304"/>
                    </a:moveTo>
                    <a:lnTo>
                      <a:pt x="256514" y="66497"/>
                    </a:lnTo>
                    <a:lnTo>
                      <a:pt x="186483" y="82194"/>
                    </a:lnTo>
                    <a:lnTo>
                      <a:pt x="126845" y="95561"/>
                    </a:lnTo>
                    <a:lnTo>
                      <a:pt x="46439" y="52263"/>
                    </a:lnTo>
                    <a:close/>
                    <a:moveTo>
                      <a:pt x="24099" y="225740"/>
                    </a:moveTo>
                    <a:lnTo>
                      <a:pt x="24099" y="67606"/>
                    </a:lnTo>
                    <a:lnTo>
                      <a:pt x="113045" y="115503"/>
                    </a:lnTo>
                    <a:lnTo>
                      <a:pt x="113045" y="273637"/>
                    </a:lnTo>
                    <a:close/>
                    <a:moveTo>
                      <a:pt x="281156" y="243742"/>
                    </a:moveTo>
                    <a:lnTo>
                      <a:pt x="137144" y="278505"/>
                    </a:lnTo>
                    <a:lnTo>
                      <a:pt x="137144" y="117953"/>
                    </a:lnTo>
                    <a:lnTo>
                      <a:pt x="199737" y="103919"/>
                    </a:lnTo>
                    <a:lnTo>
                      <a:pt x="281156" y="85672"/>
                    </a:lnTo>
                    <a:close/>
                  </a:path>
                </a:pathLst>
              </a:custGeom>
              <a:grpFill/>
              <a:ln w="3969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1A8A8853-5A43-4D77-6081-E790D6D6AE2C}"/>
                  </a:ext>
                </a:extLst>
              </p:cNvPr>
              <p:cNvSpPr/>
              <p:nvPr/>
            </p:nvSpPr>
            <p:spPr>
              <a:xfrm>
                <a:off x="6473349" y="4933655"/>
                <a:ext cx="8033" cy="16066"/>
              </a:xfrm>
              <a:custGeom>
                <a:avLst/>
                <a:gdLst>
                  <a:gd name="connsiteX0" fmla="*/ 0 w 8033"/>
                  <a:gd name="connsiteY0" fmla="*/ 0 h 16066"/>
                  <a:gd name="connsiteX1" fmla="*/ 8033 w 8033"/>
                  <a:gd name="connsiteY1" fmla="*/ 0 h 16066"/>
                  <a:gd name="connsiteX2" fmla="*/ 8033 w 8033"/>
                  <a:gd name="connsiteY2" fmla="*/ 16066 h 16066"/>
                  <a:gd name="connsiteX3" fmla="*/ 0 w 8033"/>
                  <a:gd name="connsiteY3" fmla="*/ 16066 h 160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3" h="16066">
                    <a:moveTo>
                      <a:pt x="0" y="0"/>
                    </a:moveTo>
                    <a:lnTo>
                      <a:pt x="8033" y="0"/>
                    </a:lnTo>
                    <a:lnTo>
                      <a:pt x="8033" y="16066"/>
                    </a:lnTo>
                    <a:lnTo>
                      <a:pt x="0" y="16066"/>
                    </a:lnTo>
                    <a:close/>
                  </a:path>
                </a:pathLst>
              </a:custGeom>
              <a:grpFill/>
              <a:ln w="3969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844A6121-95C9-EF2A-ADFA-C2FC1A3317B1}"/>
                  </a:ext>
                </a:extLst>
              </p:cNvPr>
              <p:cNvSpPr/>
              <p:nvPr/>
            </p:nvSpPr>
            <p:spPr>
              <a:xfrm>
                <a:off x="6473349" y="5018001"/>
                <a:ext cx="8033" cy="16066"/>
              </a:xfrm>
              <a:custGeom>
                <a:avLst/>
                <a:gdLst>
                  <a:gd name="connsiteX0" fmla="*/ 0 w 8033"/>
                  <a:gd name="connsiteY0" fmla="*/ 0 h 16066"/>
                  <a:gd name="connsiteX1" fmla="*/ 8033 w 8033"/>
                  <a:gd name="connsiteY1" fmla="*/ 0 h 16066"/>
                  <a:gd name="connsiteX2" fmla="*/ 8033 w 8033"/>
                  <a:gd name="connsiteY2" fmla="*/ 16066 h 16066"/>
                  <a:gd name="connsiteX3" fmla="*/ 0 w 8033"/>
                  <a:gd name="connsiteY3" fmla="*/ 16066 h 160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3" h="16066">
                    <a:moveTo>
                      <a:pt x="0" y="0"/>
                    </a:moveTo>
                    <a:lnTo>
                      <a:pt x="8033" y="0"/>
                    </a:lnTo>
                    <a:lnTo>
                      <a:pt x="8033" y="16066"/>
                    </a:lnTo>
                    <a:lnTo>
                      <a:pt x="0" y="16066"/>
                    </a:lnTo>
                    <a:close/>
                  </a:path>
                </a:pathLst>
              </a:custGeom>
              <a:grpFill/>
              <a:ln w="3969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FF046C09-215B-0191-3A65-ED1DD250E99B}"/>
                  </a:ext>
                </a:extLst>
              </p:cNvPr>
              <p:cNvSpPr/>
              <p:nvPr/>
            </p:nvSpPr>
            <p:spPr>
              <a:xfrm>
                <a:off x="6473349" y="5046117"/>
                <a:ext cx="8033" cy="16066"/>
              </a:xfrm>
              <a:custGeom>
                <a:avLst/>
                <a:gdLst>
                  <a:gd name="connsiteX0" fmla="*/ 0 w 8033"/>
                  <a:gd name="connsiteY0" fmla="*/ 0 h 16066"/>
                  <a:gd name="connsiteX1" fmla="*/ 8033 w 8033"/>
                  <a:gd name="connsiteY1" fmla="*/ 0 h 16066"/>
                  <a:gd name="connsiteX2" fmla="*/ 8033 w 8033"/>
                  <a:gd name="connsiteY2" fmla="*/ 16066 h 16066"/>
                  <a:gd name="connsiteX3" fmla="*/ 0 w 8033"/>
                  <a:gd name="connsiteY3" fmla="*/ 16066 h 160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3" h="16066">
                    <a:moveTo>
                      <a:pt x="0" y="0"/>
                    </a:moveTo>
                    <a:lnTo>
                      <a:pt x="8033" y="0"/>
                    </a:lnTo>
                    <a:lnTo>
                      <a:pt x="8033" y="16066"/>
                    </a:lnTo>
                    <a:lnTo>
                      <a:pt x="0" y="16066"/>
                    </a:lnTo>
                    <a:close/>
                  </a:path>
                </a:pathLst>
              </a:custGeom>
              <a:grpFill/>
              <a:ln w="3969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32413279-A820-31BD-33E0-32D66670E009}"/>
                  </a:ext>
                </a:extLst>
              </p:cNvPr>
              <p:cNvSpPr/>
              <p:nvPr/>
            </p:nvSpPr>
            <p:spPr>
              <a:xfrm>
                <a:off x="6473349" y="4961770"/>
                <a:ext cx="8033" cy="16066"/>
              </a:xfrm>
              <a:custGeom>
                <a:avLst/>
                <a:gdLst>
                  <a:gd name="connsiteX0" fmla="*/ 0 w 8033"/>
                  <a:gd name="connsiteY0" fmla="*/ 0 h 16066"/>
                  <a:gd name="connsiteX1" fmla="*/ 8033 w 8033"/>
                  <a:gd name="connsiteY1" fmla="*/ 0 h 16066"/>
                  <a:gd name="connsiteX2" fmla="*/ 8033 w 8033"/>
                  <a:gd name="connsiteY2" fmla="*/ 16066 h 16066"/>
                  <a:gd name="connsiteX3" fmla="*/ 0 w 8033"/>
                  <a:gd name="connsiteY3" fmla="*/ 16066 h 160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3" h="16066">
                    <a:moveTo>
                      <a:pt x="0" y="0"/>
                    </a:moveTo>
                    <a:lnTo>
                      <a:pt x="8033" y="0"/>
                    </a:lnTo>
                    <a:lnTo>
                      <a:pt x="8033" y="16066"/>
                    </a:lnTo>
                    <a:lnTo>
                      <a:pt x="0" y="16066"/>
                    </a:lnTo>
                    <a:close/>
                  </a:path>
                </a:pathLst>
              </a:custGeom>
              <a:grpFill/>
              <a:ln w="3969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451E71F1-11B7-4CB4-F41F-CFB15A40A1EC}"/>
                  </a:ext>
                </a:extLst>
              </p:cNvPr>
              <p:cNvSpPr/>
              <p:nvPr/>
            </p:nvSpPr>
            <p:spPr>
              <a:xfrm>
                <a:off x="6473349" y="5074233"/>
                <a:ext cx="8033" cy="16066"/>
              </a:xfrm>
              <a:custGeom>
                <a:avLst/>
                <a:gdLst>
                  <a:gd name="connsiteX0" fmla="*/ 0 w 8033"/>
                  <a:gd name="connsiteY0" fmla="*/ 0 h 16066"/>
                  <a:gd name="connsiteX1" fmla="*/ 8033 w 8033"/>
                  <a:gd name="connsiteY1" fmla="*/ 0 h 16066"/>
                  <a:gd name="connsiteX2" fmla="*/ 8033 w 8033"/>
                  <a:gd name="connsiteY2" fmla="*/ 16066 h 16066"/>
                  <a:gd name="connsiteX3" fmla="*/ 0 w 8033"/>
                  <a:gd name="connsiteY3" fmla="*/ 16066 h 160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3" h="16066">
                    <a:moveTo>
                      <a:pt x="0" y="0"/>
                    </a:moveTo>
                    <a:lnTo>
                      <a:pt x="8033" y="0"/>
                    </a:lnTo>
                    <a:lnTo>
                      <a:pt x="8033" y="16066"/>
                    </a:lnTo>
                    <a:lnTo>
                      <a:pt x="0" y="16066"/>
                    </a:lnTo>
                    <a:close/>
                  </a:path>
                </a:pathLst>
              </a:custGeom>
              <a:grpFill/>
              <a:ln w="3969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569387A5-FFDE-26D0-FFC5-0216AC9C677E}"/>
                  </a:ext>
                </a:extLst>
              </p:cNvPr>
              <p:cNvSpPr/>
              <p:nvPr/>
            </p:nvSpPr>
            <p:spPr>
              <a:xfrm rot="-3939360">
                <a:off x="6536917" y="5119050"/>
                <a:ext cx="8033" cy="16066"/>
              </a:xfrm>
              <a:custGeom>
                <a:avLst/>
                <a:gdLst>
                  <a:gd name="connsiteX0" fmla="*/ 0 w 8033"/>
                  <a:gd name="connsiteY0" fmla="*/ 0 h 16066"/>
                  <a:gd name="connsiteX1" fmla="*/ 8033 w 8033"/>
                  <a:gd name="connsiteY1" fmla="*/ 0 h 16066"/>
                  <a:gd name="connsiteX2" fmla="*/ 8033 w 8033"/>
                  <a:gd name="connsiteY2" fmla="*/ 16066 h 16066"/>
                  <a:gd name="connsiteX3" fmla="*/ 0 w 8033"/>
                  <a:gd name="connsiteY3" fmla="*/ 16066 h 160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3" h="16066">
                    <a:moveTo>
                      <a:pt x="0" y="0"/>
                    </a:moveTo>
                    <a:lnTo>
                      <a:pt x="8033" y="0"/>
                    </a:lnTo>
                    <a:lnTo>
                      <a:pt x="8033" y="16066"/>
                    </a:lnTo>
                    <a:lnTo>
                      <a:pt x="0" y="16066"/>
                    </a:lnTo>
                    <a:close/>
                  </a:path>
                </a:pathLst>
              </a:custGeom>
              <a:grpFill/>
              <a:ln w="3969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6B09AFBD-C73F-8912-F0D3-F15158DB746F}"/>
                  </a:ext>
                </a:extLst>
              </p:cNvPr>
              <p:cNvSpPr/>
              <p:nvPr/>
            </p:nvSpPr>
            <p:spPr>
              <a:xfrm rot="-737520">
                <a:off x="6455091" y="5097420"/>
                <a:ext cx="16066" cy="8033"/>
              </a:xfrm>
              <a:custGeom>
                <a:avLst/>
                <a:gdLst>
                  <a:gd name="connsiteX0" fmla="*/ 0 w 16066"/>
                  <a:gd name="connsiteY0" fmla="*/ 0 h 8033"/>
                  <a:gd name="connsiteX1" fmla="*/ 16066 w 16066"/>
                  <a:gd name="connsiteY1" fmla="*/ 0 h 8033"/>
                  <a:gd name="connsiteX2" fmla="*/ 16066 w 16066"/>
                  <a:gd name="connsiteY2" fmla="*/ 8033 h 8033"/>
                  <a:gd name="connsiteX3" fmla="*/ 0 w 16066"/>
                  <a:gd name="connsiteY3" fmla="*/ 8033 h 8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066" h="8033">
                    <a:moveTo>
                      <a:pt x="0" y="0"/>
                    </a:moveTo>
                    <a:lnTo>
                      <a:pt x="16066" y="0"/>
                    </a:lnTo>
                    <a:lnTo>
                      <a:pt x="16066" y="8033"/>
                    </a:lnTo>
                    <a:lnTo>
                      <a:pt x="0" y="8033"/>
                    </a:lnTo>
                    <a:close/>
                  </a:path>
                </a:pathLst>
              </a:custGeom>
              <a:grpFill/>
              <a:ln w="3969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8D04801D-ACC7-67EC-F0AB-449C53E0B431}"/>
                  </a:ext>
                </a:extLst>
              </p:cNvPr>
              <p:cNvSpPr/>
              <p:nvPr/>
            </p:nvSpPr>
            <p:spPr>
              <a:xfrm rot="-737520">
                <a:off x="6345215" y="5121395"/>
                <a:ext cx="16066" cy="8033"/>
              </a:xfrm>
              <a:custGeom>
                <a:avLst/>
                <a:gdLst>
                  <a:gd name="connsiteX0" fmla="*/ 0 w 16066"/>
                  <a:gd name="connsiteY0" fmla="*/ 0 h 8033"/>
                  <a:gd name="connsiteX1" fmla="*/ 16066 w 16066"/>
                  <a:gd name="connsiteY1" fmla="*/ 0 h 8033"/>
                  <a:gd name="connsiteX2" fmla="*/ 16066 w 16066"/>
                  <a:gd name="connsiteY2" fmla="*/ 8033 h 8033"/>
                  <a:gd name="connsiteX3" fmla="*/ 0 w 16066"/>
                  <a:gd name="connsiteY3" fmla="*/ 8033 h 8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066" h="8033">
                    <a:moveTo>
                      <a:pt x="0" y="0"/>
                    </a:moveTo>
                    <a:lnTo>
                      <a:pt x="16066" y="0"/>
                    </a:lnTo>
                    <a:lnTo>
                      <a:pt x="16066" y="8033"/>
                    </a:lnTo>
                    <a:lnTo>
                      <a:pt x="0" y="8033"/>
                    </a:lnTo>
                    <a:close/>
                  </a:path>
                </a:pathLst>
              </a:custGeom>
              <a:grpFill/>
              <a:ln w="3969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C001D45E-2352-23C6-DFDB-99F09DD210DD}"/>
                  </a:ext>
                </a:extLst>
              </p:cNvPr>
              <p:cNvSpPr/>
              <p:nvPr/>
            </p:nvSpPr>
            <p:spPr>
              <a:xfrm rot="-3939779">
                <a:off x="6511297" y="5107466"/>
                <a:ext cx="8033" cy="16062"/>
              </a:xfrm>
              <a:custGeom>
                <a:avLst/>
                <a:gdLst>
                  <a:gd name="connsiteX0" fmla="*/ 0 w 8033"/>
                  <a:gd name="connsiteY0" fmla="*/ 0 h 16062"/>
                  <a:gd name="connsiteX1" fmla="*/ 8033 w 8033"/>
                  <a:gd name="connsiteY1" fmla="*/ 0 h 16062"/>
                  <a:gd name="connsiteX2" fmla="*/ 8033 w 8033"/>
                  <a:gd name="connsiteY2" fmla="*/ 16062 h 16062"/>
                  <a:gd name="connsiteX3" fmla="*/ 0 w 8033"/>
                  <a:gd name="connsiteY3" fmla="*/ 16062 h 160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3" h="16062">
                    <a:moveTo>
                      <a:pt x="0" y="0"/>
                    </a:moveTo>
                    <a:lnTo>
                      <a:pt x="8033" y="0"/>
                    </a:lnTo>
                    <a:lnTo>
                      <a:pt x="8033" y="16062"/>
                    </a:lnTo>
                    <a:lnTo>
                      <a:pt x="0" y="16062"/>
                    </a:lnTo>
                    <a:close/>
                  </a:path>
                </a:pathLst>
              </a:custGeom>
              <a:grpFill/>
              <a:ln w="3969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C036C985-48E4-6F3A-2F67-5069EC998A7A}"/>
                  </a:ext>
                </a:extLst>
              </p:cNvPr>
              <p:cNvSpPr/>
              <p:nvPr/>
            </p:nvSpPr>
            <p:spPr>
              <a:xfrm rot="-3939360">
                <a:off x="6562533" y="5130639"/>
                <a:ext cx="8033" cy="16066"/>
              </a:xfrm>
              <a:custGeom>
                <a:avLst/>
                <a:gdLst>
                  <a:gd name="connsiteX0" fmla="*/ 0 w 8033"/>
                  <a:gd name="connsiteY0" fmla="*/ 0 h 16066"/>
                  <a:gd name="connsiteX1" fmla="*/ 8033 w 8033"/>
                  <a:gd name="connsiteY1" fmla="*/ 0 h 16066"/>
                  <a:gd name="connsiteX2" fmla="*/ 8033 w 8033"/>
                  <a:gd name="connsiteY2" fmla="*/ 16066 h 16066"/>
                  <a:gd name="connsiteX3" fmla="*/ 0 w 8033"/>
                  <a:gd name="connsiteY3" fmla="*/ 16066 h 160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3" h="16066">
                    <a:moveTo>
                      <a:pt x="0" y="0"/>
                    </a:moveTo>
                    <a:lnTo>
                      <a:pt x="8033" y="0"/>
                    </a:lnTo>
                    <a:lnTo>
                      <a:pt x="8033" y="16066"/>
                    </a:lnTo>
                    <a:lnTo>
                      <a:pt x="0" y="16066"/>
                    </a:lnTo>
                    <a:close/>
                  </a:path>
                </a:pathLst>
              </a:custGeom>
              <a:grpFill/>
              <a:ln w="3969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CA3724F9-3A08-9646-4EE8-176A795FE1F5}"/>
                  </a:ext>
                </a:extLst>
              </p:cNvPr>
              <p:cNvSpPr/>
              <p:nvPr/>
            </p:nvSpPr>
            <p:spPr>
              <a:xfrm rot="-3939779">
                <a:off x="6485687" y="5095875"/>
                <a:ext cx="8033" cy="16066"/>
              </a:xfrm>
              <a:custGeom>
                <a:avLst/>
                <a:gdLst>
                  <a:gd name="connsiteX0" fmla="*/ 0 w 8033"/>
                  <a:gd name="connsiteY0" fmla="*/ 0 h 16066"/>
                  <a:gd name="connsiteX1" fmla="*/ 8033 w 8033"/>
                  <a:gd name="connsiteY1" fmla="*/ 0 h 16066"/>
                  <a:gd name="connsiteX2" fmla="*/ 8033 w 8033"/>
                  <a:gd name="connsiteY2" fmla="*/ 16066 h 16066"/>
                  <a:gd name="connsiteX3" fmla="*/ 0 w 8033"/>
                  <a:gd name="connsiteY3" fmla="*/ 16066 h 160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3" h="16066">
                    <a:moveTo>
                      <a:pt x="0" y="0"/>
                    </a:moveTo>
                    <a:lnTo>
                      <a:pt x="8033" y="0"/>
                    </a:lnTo>
                    <a:lnTo>
                      <a:pt x="8033" y="16066"/>
                    </a:lnTo>
                    <a:lnTo>
                      <a:pt x="0" y="16066"/>
                    </a:lnTo>
                    <a:close/>
                  </a:path>
                </a:pathLst>
              </a:custGeom>
              <a:grpFill/>
              <a:ln w="3969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4A4F69CC-ED5F-4174-FE7A-609F9BD2171B}"/>
                  </a:ext>
                </a:extLst>
              </p:cNvPr>
              <p:cNvSpPr/>
              <p:nvPr/>
            </p:nvSpPr>
            <p:spPr>
              <a:xfrm rot="-737520">
                <a:off x="6372682" y="5115403"/>
                <a:ext cx="16066" cy="8033"/>
              </a:xfrm>
              <a:custGeom>
                <a:avLst/>
                <a:gdLst>
                  <a:gd name="connsiteX0" fmla="*/ 0 w 16066"/>
                  <a:gd name="connsiteY0" fmla="*/ 0 h 8033"/>
                  <a:gd name="connsiteX1" fmla="*/ 16066 w 16066"/>
                  <a:gd name="connsiteY1" fmla="*/ 0 h 8033"/>
                  <a:gd name="connsiteX2" fmla="*/ 16066 w 16066"/>
                  <a:gd name="connsiteY2" fmla="*/ 8033 h 8033"/>
                  <a:gd name="connsiteX3" fmla="*/ 0 w 16066"/>
                  <a:gd name="connsiteY3" fmla="*/ 8033 h 8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066" h="8033">
                    <a:moveTo>
                      <a:pt x="0" y="0"/>
                    </a:moveTo>
                    <a:lnTo>
                      <a:pt x="16066" y="0"/>
                    </a:lnTo>
                    <a:lnTo>
                      <a:pt x="16066" y="8033"/>
                    </a:lnTo>
                    <a:lnTo>
                      <a:pt x="0" y="8033"/>
                    </a:lnTo>
                    <a:close/>
                  </a:path>
                </a:pathLst>
              </a:custGeom>
              <a:grpFill/>
              <a:ln w="3969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93E07A83-2D8B-729F-37D4-E2D038C9FE95}"/>
                  </a:ext>
                </a:extLst>
              </p:cNvPr>
              <p:cNvSpPr/>
              <p:nvPr/>
            </p:nvSpPr>
            <p:spPr>
              <a:xfrm rot="-737520">
                <a:off x="6400153" y="5109411"/>
                <a:ext cx="16066" cy="8033"/>
              </a:xfrm>
              <a:custGeom>
                <a:avLst/>
                <a:gdLst>
                  <a:gd name="connsiteX0" fmla="*/ 0 w 16066"/>
                  <a:gd name="connsiteY0" fmla="*/ 0 h 8033"/>
                  <a:gd name="connsiteX1" fmla="*/ 16066 w 16066"/>
                  <a:gd name="connsiteY1" fmla="*/ 0 h 8033"/>
                  <a:gd name="connsiteX2" fmla="*/ 16066 w 16066"/>
                  <a:gd name="connsiteY2" fmla="*/ 8033 h 8033"/>
                  <a:gd name="connsiteX3" fmla="*/ 0 w 16066"/>
                  <a:gd name="connsiteY3" fmla="*/ 8033 h 8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066" h="8033">
                    <a:moveTo>
                      <a:pt x="0" y="0"/>
                    </a:moveTo>
                    <a:lnTo>
                      <a:pt x="16066" y="0"/>
                    </a:lnTo>
                    <a:lnTo>
                      <a:pt x="16066" y="8033"/>
                    </a:lnTo>
                    <a:lnTo>
                      <a:pt x="0" y="8033"/>
                    </a:lnTo>
                    <a:close/>
                  </a:path>
                </a:pathLst>
              </a:custGeom>
              <a:grpFill/>
              <a:ln w="3969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grpSp>
          <p:nvGrpSpPr>
            <p:cNvPr id="86" name="Graphic 11" descr="Cube with solid fill">
              <a:extLst>
                <a:ext uri="{FF2B5EF4-FFF2-40B4-BE49-F238E27FC236}">
                  <a16:creationId xmlns:a16="http://schemas.microsoft.com/office/drawing/2014/main" id="{F3DB5691-06DD-E218-E329-38914918011E}"/>
                </a:ext>
              </a:extLst>
            </p:cNvPr>
            <p:cNvGrpSpPr/>
            <p:nvPr/>
          </p:nvGrpSpPr>
          <p:grpSpPr>
            <a:xfrm>
              <a:off x="6494657" y="4633923"/>
              <a:ext cx="305254" cy="306600"/>
              <a:chOff x="6494657" y="4633923"/>
              <a:chExt cx="305254" cy="306600"/>
            </a:xfrm>
            <a:grpFill/>
          </p:grpSpPr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B8519194-5043-68DB-75EB-F9A9B2024221}"/>
                  </a:ext>
                </a:extLst>
              </p:cNvPr>
              <p:cNvSpPr/>
              <p:nvPr/>
            </p:nvSpPr>
            <p:spPr>
              <a:xfrm>
                <a:off x="6494657" y="4633923"/>
                <a:ext cx="305254" cy="306600"/>
              </a:xfrm>
              <a:custGeom>
                <a:avLst/>
                <a:gdLst>
                  <a:gd name="connsiteX0" fmla="*/ 123439 w 305254"/>
                  <a:gd name="connsiteY0" fmla="*/ 306600 h 306600"/>
                  <a:gd name="connsiteX1" fmla="*/ 305255 w 305254"/>
                  <a:gd name="connsiteY1" fmla="*/ 262716 h 306600"/>
                  <a:gd name="connsiteX2" fmla="*/ 305255 w 305254"/>
                  <a:gd name="connsiteY2" fmla="*/ 63015 h 306600"/>
                  <a:gd name="connsiteX3" fmla="*/ 172927 w 305254"/>
                  <a:gd name="connsiteY3" fmla="*/ 0 h 306600"/>
                  <a:gd name="connsiteX4" fmla="*/ 0 w 305254"/>
                  <a:gd name="connsiteY4" fmla="*/ 37731 h 306600"/>
                  <a:gd name="connsiteX5" fmla="*/ 0 w 305254"/>
                  <a:gd name="connsiteY5" fmla="*/ 240135 h 306600"/>
                  <a:gd name="connsiteX6" fmla="*/ 170007 w 305254"/>
                  <a:gd name="connsiteY6" fmla="*/ 25304 h 306600"/>
                  <a:gd name="connsiteX7" fmla="*/ 256514 w 305254"/>
                  <a:gd name="connsiteY7" fmla="*/ 66497 h 306600"/>
                  <a:gd name="connsiteX8" fmla="*/ 186483 w 305254"/>
                  <a:gd name="connsiteY8" fmla="*/ 82194 h 306600"/>
                  <a:gd name="connsiteX9" fmla="*/ 126845 w 305254"/>
                  <a:gd name="connsiteY9" fmla="*/ 95561 h 306600"/>
                  <a:gd name="connsiteX10" fmla="*/ 46439 w 305254"/>
                  <a:gd name="connsiteY10" fmla="*/ 52263 h 306600"/>
                  <a:gd name="connsiteX11" fmla="*/ 24099 w 305254"/>
                  <a:gd name="connsiteY11" fmla="*/ 225740 h 306600"/>
                  <a:gd name="connsiteX12" fmla="*/ 24099 w 305254"/>
                  <a:gd name="connsiteY12" fmla="*/ 67606 h 306600"/>
                  <a:gd name="connsiteX13" fmla="*/ 113045 w 305254"/>
                  <a:gd name="connsiteY13" fmla="*/ 115503 h 306600"/>
                  <a:gd name="connsiteX14" fmla="*/ 113045 w 305254"/>
                  <a:gd name="connsiteY14" fmla="*/ 273637 h 306600"/>
                  <a:gd name="connsiteX15" fmla="*/ 281156 w 305254"/>
                  <a:gd name="connsiteY15" fmla="*/ 243742 h 306600"/>
                  <a:gd name="connsiteX16" fmla="*/ 137144 w 305254"/>
                  <a:gd name="connsiteY16" fmla="*/ 278505 h 306600"/>
                  <a:gd name="connsiteX17" fmla="*/ 137144 w 305254"/>
                  <a:gd name="connsiteY17" fmla="*/ 117953 h 306600"/>
                  <a:gd name="connsiteX18" fmla="*/ 199737 w 305254"/>
                  <a:gd name="connsiteY18" fmla="*/ 103919 h 306600"/>
                  <a:gd name="connsiteX19" fmla="*/ 281156 w 305254"/>
                  <a:gd name="connsiteY19" fmla="*/ 85672 h 306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305254" h="306600">
                    <a:moveTo>
                      <a:pt x="123439" y="306600"/>
                    </a:moveTo>
                    <a:lnTo>
                      <a:pt x="305255" y="262716"/>
                    </a:lnTo>
                    <a:lnTo>
                      <a:pt x="305255" y="63015"/>
                    </a:lnTo>
                    <a:lnTo>
                      <a:pt x="172927" y="0"/>
                    </a:lnTo>
                    <a:lnTo>
                      <a:pt x="0" y="37731"/>
                    </a:lnTo>
                    <a:lnTo>
                      <a:pt x="0" y="240135"/>
                    </a:lnTo>
                    <a:close/>
                    <a:moveTo>
                      <a:pt x="170007" y="25304"/>
                    </a:moveTo>
                    <a:lnTo>
                      <a:pt x="256514" y="66497"/>
                    </a:lnTo>
                    <a:lnTo>
                      <a:pt x="186483" y="82194"/>
                    </a:lnTo>
                    <a:lnTo>
                      <a:pt x="126845" y="95561"/>
                    </a:lnTo>
                    <a:lnTo>
                      <a:pt x="46439" y="52263"/>
                    </a:lnTo>
                    <a:close/>
                    <a:moveTo>
                      <a:pt x="24099" y="225740"/>
                    </a:moveTo>
                    <a:lnTo>
                      <a:pt x="24099" y="67606"/>
                    </a:lnTo>
                    <a:lnTo>
                      <a:pt x="113045" y="115503"/>
                    </a:lnTo>
                    <a:lnTo>
                      <a:pt x="113045" y="273637"/>
                    </a:lnTo>
                    <a:close/>
                    <a:moveTo>
                      <a:pt x="281156" y="243742"/>
                    </a:moveTo>
                    <a:lnTo>
                      <a:pt x="137144" y="278505"/>
                    </a:lnTo>
                    <a:lnTo>
                      <a:pt x="137144" y="117953"/>
                    </a:lnTo>
                    <a:lnTo>
                      <a:pt x="199737" y="103919"/>
                    </a:lnTo>
                    <a:lnTo>
                      <a:pt x="281156" y="85672"/>
                    </a:lnTo>
                    <a:close/>
                  </a:path>
                </a:pathLst>
              </a:custGeom>
              <a:grpFill/>
              <a:ln w="3969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68300C6D-899C-BAAE-3D44-63BF94AB7F5A}"/>
                  </a:ext>
                </a:extLst>
              </p:cNvPr>
              <p:cNvSpPr/>
              <p:nvPr/>
            </p:nvSpPr>
            <p:spPr>
              <a:xfrm>
                <a:off x="6662105" y="4667405"/>
                <a:ext cx="8033" cy="16066"/>
              </a:xfrm>
              <a:custGeom>
                <a:avLst/>
                <a:gdLst>
                  <a:gd name="connsiteX0" fmla="*/ 0 w 8033"/>
                  <a:gd name="connsiteY0" fmla="*/ 0 h 16066"/>
                  <a:gd name="connsiteX1" fmla="*/ 8033 w 8033"/>
                  <a:gd name="connsiteY1" fmla="*/ 0 h 16066"/>
                  <a:gd name="connsiteX2" fmla="*/ 8033 w 8033"/>
                  <a:gd name="connsiteY2" fmla="*/ 16066 h 16066"/>
                  <a:gd name="connsiteX3" fmla="*/ 0 w 8033"/>
                  <a:gd name="connsiteY3" fmla="*/ 16066 h 160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3" h="16066">
                    <a:moveTo>
                      <a:pt x="0" y="0"/>
                    </a:moveTo>
                    <a:lnTo>
                      <a:pt x="8033" y="0"/>
                    </a:lnTo>
                    <a:lnTo>
                      <a:pt x="8033" y="16066"/>
                    </a:lnTo>
                    <a:lnTo>
                      <a:pt x="0" y="16066"/>
                    </a:lnTo>
                    <a:close/>
                  </a:path>
                </a:pathLst>
              </a:custGeom>
              <a:grpFill/>
              <a:ln w="3969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E67BA5F4-085C-C8F9-8A4D-4AE3E42C7909}"/>
                  </a:ext>
                </a:extLst>
              </p:cNvPr>
              <p:cNvSpPr/>
              <p:nvPr/>
            </p:nvSpPr>
            <p:spPr>
              <a:xfrm>
                <a:off x="6662105" y="4751751"/>
                <a:ext cx="8033" cy="16066"/>
              </a:xfrm>
              <a:custGeom>
                <a:avLst/>
                <a:gdLst>
                  <a:gd name="connsiteX0" fmla="*/ 0 w 8033"/>
                  <a:gd name="connsiteY0" fmla="*/ 0 h 16066"/>
                  <a:gd name="connsiteX1" fmla="*/ 8033 w 8033"/>
                  <a:gd name="connsiteY1" fmla="*/ 0 h 16066"/>
                  <a:gd name="connsiteX2" fmla="*/ 8033 w 8033"/>
                  <a:gd name="connsiteY2" fmla="*/ 16066 h 16066"/>
                  <a:gd name="connsiteX3" fmla="*/ 0 w 8033"/>
                  <a:gd name="connsiteY3" fmla="*/ 16066 h 160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3" h="16066">
                    <a:moveTo>
                      <a:pt x="0" y="0"/>
                    </a:moveTo>
                    <a:lnTo>
                      <a:pt x="8033" y="0"/>
                    </a:lnTo>
                    <a:lnTo>
                      <a:pt x="8033" y="16066"/>
                    </a:lnTo>
                    <a:lnTo>
                      <a:pt x="0" y="16066"/>
                    </a:lnTo>
                    <a:close/>
                  </a:path>
                </a:pathLst>
              </a:custGeom>
              <a:grpFill/>
              <a:ln w="3969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507C22F5-360F-C25F-315A-4DD40EB44F5C}"/>
                  </a:ext>
                </a:extLst>
              </p:cNvPr>
              <p:cNvSpPr/>
              <p:nvPr/>
            </p:nvSpPr>
            <p:spPr>
              <a:xfrm>
                <a:off x="6662105" y="4779867"/>
                <a:ext cx="8033" cy="16066"/>
              </a:xfrm>
              <a:custGeom>
                <a:avLst/>
                <a:gdLst>
                  <a:gd name="connsiteX0" fmla="*/ 0 w 8033"/>
                  <a:gd name="connsiteY0" fmla="*/ 0 h 16066"/>
                  <a:gd name="connsiteX1" fmla="*/ 8033 w 8033"/>
                  <a:gd name="connsiteY1" fmla="*/ 0 h 16066"/>
                  <a:gd name="connsiteX2" fmla="*/ 8033 w 8033"/>
                  <a:gd name="connsiteY2" fmla="*/ 16066 h 16066"/>
                  <a:gd name="connsiteX3" fmla="*/ 0 w 8033"/>
                  <a:gd name="connsiteY3" fmla="*/ 16066 h 160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3" h="16066">
                    <a:moveTo>
                      <a:pt x="0" y="0"/>
                    </a:moveTo>
                    <a:lnTo>
                      <a:pt x="8033" y="0"/>
                    </a:lnTo>
                    <a:lnTo>
                      <a:pt x="8033" y="16066"/>
                    </a:lnTo>
                    <a:lnTo>
                      <a:pt x="0" y="16066"/>
                    </a:lnTo>
                    <a:close/>
                  </a:path>
                </a:pathLst>
              </a:custGeom>
              <a:grpFill/>
              <a:ln w="3969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623961D2-93EA-35EB-E724-0DEFDAC14055}"/>
                  </a:ext>
                </a:extLst>
              </p:cNvPr>
              <p:cNvSpPr/>
              <p:nvPr/>
            </p:nvSpPr>
            <p:spPr>
              <a:xfrm>
                <a:off x="6662105" y="4695520"/>
                <a:ext cx="8033" cy="16066"/>
              </a:xfrm>
              <a:custGeom>
                <a:avLst/>
                <a:gdLst>
                  <a:gd name="connsiteX0" fmla="*/ 0 w 8033"/>
                  <a:gd name="connsiteY0" fmla="*/ 0 h 16066"/>
                  <a:gd name="connsiteX1" fmla="*/ 8033 w 8033"/>
                  <a:gd name="connsiteY1" fmla="*/ 0 h 16066"/>
                  <a:gd name="connsiteX2" fmla="*/ 8033 w 8033"/>
                  <a:gd name="connsiteY2" fmla="*/ 16066 h 16066"/>
                  <a:gd name="connsiteX3" fmla="*/ 0 w 8033"/>
                  <a:gd name="connsiteY3" fmla="*/ 16066 h 160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3" h="16066">
                    <a:moveTo>
                      <a:pt x="0" y="0"/>
                    </a:moveTo>
                    <a:lnTo>
                      <a:pt x="8033" y="0"/>
                    </a:lnTo>
                    <a:lnTo>
                      <a:pt x="8033" y="16066"/>
                    </a:lnTo>
                    <a:lnTo>
                      <a:pt x="0" y="16066"/>
                    </a:lnTo>
                    <a:close/>
                  </a:path>
                </a:pathLst>
              </a:custGeom>
              <a:grpFill/>
              <a:ln w="3969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C6A4264A-538B-F121-A718-69EF3C8D865A}"/>
                  </a:ext>
                </a:extLst>
              </p:cNvPr>
              <p:cNvSpPr/>
              <p:nvPr/>
            </p:nvSpPr>
            <p:spPr>
              <a:xfrm>
                <a:off x="6662105" y="4807983"/>
                <a:ext cx="8033" cy="16066"/>
              </a:xfrm>
              <a:custGeom>
                <a:avLst/>
                <a:gdLst>
                  <a:gd name="connsiteX0" fmla="*/ 0 w 8033"/>
                  <a:gd name="connsiteY0" fmla="*/ 0 h 16066"/>
                  <a:gd name="connsiteX1" fmla="*/ 8033 w 8033"/>
                  <a:gd name="connsiteY1" fmla="*/ 0 h 16066"/>
                  <a:gd name="connsiteX2" fmla="*/ 8033 w 8033"/>
                  <a:gd name="connsiteY2" fmla="*/ 16066 h 16066"/>
                  <a:gd name="connsiteX3" fmla="*/ 0 w 8033"/>
                  <a:gd name="connsiteY3" fmla="*/ 16066 h 160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3" h="16066">
                    <a:moveTo>
                      <a:pt x="0" y="0"/>
                    </a:moveTo>
                    <a:lnTo>
                      <a:pt x="8033" y="0"/>
                    </a:lnTo>
                    <a:lnTo>
                      <a:pt x="8033" y="16066"/>
                    </a:lnTo>
                    <a:lnTo>
                      <a:pt x="0" y="16066"/>
                    </a:lnTo>
                    <a:close/>
                  </a:path>
                </a:pathLst>
              </a:custGeom>
              <a:grpFill/>
              <a:ln w="3969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F72989F2-92F0-FF91-870A-DDCB9B9465B6}"/>
                  </a:ext>
                </a:extLst>
              </p:cNvPr>
              <p:cNvSpPr/>
              <p:nvPr/>
            </p:nvSpPr>
            <p:spPr>
              <a:xfrm rot="-3939360">
                <a:off x="6725673" y="4852800"/>
                <a:ext cx="8033" cy="16066"/>
              </a:xfrm>
              <a:custGeom>
                <a:avLst/>
                <a:gdLst>
                  <a:gd name="connsiteX0" fmla="*/ 0 w 8033"/>
                  <a:gd name="connsiteY0" fmla="*/ 0 h 16066"/>
                  <a:gd name="connsiteX1" fmla="*/ 8033 w 8033"/>
                  <a:gd name="connsiteY1" fmla="*/ 0 h 16066"/>
                  <a:gd name="connsiteX2" fmla="*/ 8033 w 8033"/>
                  <a:gd name="connsiteY2" fmla="*/ 16066 h 16066"/>
                  <a:gd name="connsiteX3" fmla="*/ 0 w 8033"/>
                  <a:gd name="connsiteY3" fmla="*/ 16066 h 160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3" h="16066">
                    <a:moveTo>
                      <a:pt x="0" y="0"/>
                    </a:moveTo>
                    <a:lnTo>
                      <a:pt x="8033" y="0"/>
                    </a:lnTo>
                    <a:lnTo>
                      <a:pt x="8033" y="16066"/>
                    </a:lnTo>
                    <a:lnTo>
                      <a:pt x="0" y="16066"/>
                    </a:lnTo>
                    <a:close/>
                  </a:path>
                </a:pathLst>
              </a:custGeom>
              <a:grpFill/>
              <a:ln w="3969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93629739-BD27-8A25-4ADD-6B38E7BA3F7D}"/>
                  </a:ext>
                </a:extLst>
              </p:cNvPr>
              <p:cNvSpPr/>
              <p:nvPr/>
            </p:nvSpPr>
            <p:spPr>
              <a:xfrm rot="-737520">
                <a:off x="6643847" y="4831170"/>
                <a:ext cx="16066" cy="8033"/>
              </a:xfrm>
              <a:custGeom>
                <a:avLst/>
                <a:gdLst>
                  <a:gd name="connsiteX0" fmla="*/ 0 w 16066"/>
                  <a:gd name="connsiteY0" fmla="*/ 0 h 8033"/>
                  <a:gd name="connsiteX1" fmla="*/ 16066 w 16066"/>
                  <a:gd name="connsiteY1" fmla="*/ 0 h 8033"/>
                  <a:gd name="connsiteX2" fmla="*/ 16066 w 16066"/>
                  <a:gd name="connsiteY2" fmla="*/ 8033 h 8033"/>
                  <a:gd name="connsiteX3" fmla="*/ 0 w 16066"/>
                  <a:gd name="connsiteY3" fmla="*/ 8033 h 8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066" h="8033">
                    <a:moveTo>
                      <a:pt x="0" y="0"/>
                    </a:moveTo>
                    <a:lnTo>
                      <a:pt x="16066" y="0"/>
                    </a:lnTo>
                    <a:lnTo>
                      <a:pt x="16066" y="8033"/>
                    </a:lnTo>
                    <a:lnTo>
                      <a:pt x="0" y="8033"/>
                    </a:lnTo>
                    <a:close/>
                  </a:path>
                </a:pathLst>
              </a:custGeom>
              <a:grpFill/>
              <a:ln w="3969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A0E7CB87-6DF2-5297-23AF-6122627CE58C}"/>
                  </a:ext>
                </a:extLst>
              </p:cNvPr>
              <p:cNvSpPr/>
              <p:nvPr/>
            </p:nvSpPr>
            <p:spPr>
              <a:xfrm rot="-737520">
                <a:off x="6533971" y="4855145"/>
                <a:ext cx="16066" cy="8033"/>
              </a:xfrm>
              <a:custGeom>
                <a:avLst/>
                <a:gdLst>
                  <a:gd name="connsiteX0" fmla="*/ 0 w 16066"/>
                  <a:gd name="connsiteY0" fmla="*/ 0 h 8033"/>
                  <a:gd name="connsiteX1" fmla="*/ 16066 w 16066"/>
                  <a:gd name="connsiteY1" fmla="*/ 0 h 8033"/>
                  <a:gd name="connsiteX2" fmla="*/ 16066 w 16066"/>
                  <a:gd name="connsiteY2" fmla="*/ 8033 h 8033"/>
                  <a:gd name="connsiteX3" fmla="*/ 0 w 16066"/>
                  <a:gd name="connsiteY3" fmla="*/ 8033 h 8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066" h="8033">
                    <a:moveTo>
                      <a:pt x="0" y="0"/>
                    </a:moveTo>
                    <a:lnTo>
                      <a:pt x="16066" y="0"/>
                    </a:lnTo>
                    <a:lnTo>
                      <a:pt x="16066" y="8033"/>
                    </a:lnTo>
                    <a:lnTo>
                      <a:pt x="0" y="8033"/>
                    </a:lnTo>
                    <a:close/>
                  </a:path>
                </a:pathLst>
              </a:custGeom>
              <a:grpFill/>
              <a:ln w="3969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0BF2FA4E-F394-E17B-04B6-30E21163DF78}"/>
                  </a:ext>
                </a:extLst>
              </p:cNvPr>
              <p:cNvSpPr/>
              <p:nvPr/>
            </p:nvSpPr>
            <p:spPr>
              <a:xfrm rot="-3939779">
                <a:off x="6700053" y="4841216"/>
                <a:ext cx="8033" cy="16062"/>
              </a:xfrm>
              <a:custGeom>
                <a:avLst/>
                <a:gdLst>
                  <a:gd name="connsiteX0" fmla="*/ 0 w 8033"/>
                  <a:gd name="connsiteY0" fmla="*/ 0 h 16062"/>
                  <a:gd name="connsiteX1" fmla="*/ 8033 w 8033"/>
                  <a:gd name="connsiteY1" fmla="*/ 0 h 16062"/>
                  <a:gd name="connsiteX2" fmla="*/ 8033 w 8033"/>
                  <a:gd name="connsiteY2" fmla="*/ 16062 h 16062"/>
                  <a:gd name="connsiteX3" fmla="*/ 0 w 8033"/>
                  <a:gd name="connsiteY3" fmla="*/ 16062 h 160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3" h="16062">
                    <a:moveTo>
                      <a:pt x="0" y="0"/>
                    </a:moveTo>
                    <a:lnTo>
                      <a:pt x="8033" y="0"/>
                    </a:lnTo>
                    <a:lnTo>
                      <a:pt x="8033" y="16062"/>
                    </a:lnTo>
                    <a:lnTo>
                      <a:pt x="0" y="16062"/>
                    </a:lnTo>
                    <a:close/>
                  </a:path>
                </a:pathLst>
              </a:custGeom>
              <a:grpFill/>
              <a:ln w="3969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E1F4891D-91A6-829A-D69D-65289A3E35F8}"/>
                  </a:ext>
                </a:extLst>
              </p:cNvPr>
              <p:cNvSpPr/>
              <p:nvPr/>
            </p:nvSpPr>
            <p:spPr>
              <a:xfrm rot="-3939360">
                <a:off x="6751289" y="4864389"/>
                <a:ext cx="8033" cy="16066"/>
              </a:xfrm>
              <a:custGeom>
                <a:avLst/>
                <a:gdLst>
                  <a:gd name="connsiteX0" fmla="*/ 0 w 8033"/>
                  <a:gd name="connsiteY0" fmla="*/ 0 h 16066"/>
                  <a:gd name="connsiteX1" fmla="*/ 8033 w 8033"/>
                  <a:gd name="connsiteY1" fmla="*/ 0 h 16066"/>
                  <a:gd name="connsiteX2" fmla="*/ 8033 w 8033"/>
                  <a:gd name="connsiteY2" fmla="*/ 16066 h 16066"/>
                  <a:gd name="connsiteX3" fmla="*/ 0 w 8033"/>
                  <a:gd name="connsiteY3" fmla="*/ 16066 h 160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3" h="16066">
                    <a:moveTo>
                      <a:pt x="0" y="0"/>
                    </a:moveTo>
                    <a:lnTo>
                      <a:pt x="8033" y="0"/>
                    </a:lnTo>
                    <a:lnTo>
                      <a:pt x="8033" y="16066"/>
                    </a:lnTo>
                    <a:lnTo>
                      <a:pt x="0" y="16066"/>
                    </a:lnTo>
                    <a:close/>
                  </a:path>
                </a:pathLst>
              </a:custGeom>
              <a:grpFill/>
              <a:ln w="3969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602CD797-98F0-F197-D6B2-6FE3FBCD2495}"/>
                  </a:ext>
                </a:extLst>
              </p:cNvPr>
              <p:cNvSpPr/>
              <p:nvPr/>
            </p:nvSpPr>
            <p:spPr>
              <a:xfrm rot="-3939779">
                <a:off x="6674443" y="4829625"/>
                <a:ext cx="8033" cy="16066"/>
              </a:xfrm>
              <a:custGeom>
                <a:avLst/>
                <a:gdLst>
                  <a:gd name="connsiteX0" fmla="*/ 0 w 8033"/>
                  <a:gd name="connsiteY0" fmla="*/ 0 h 16066"/>
                  <a:gd name="connsiteX1" fmla="*/ 8033 w 8033"/>
                  <a:gd name="connsiteY1" fmla="*/ 0 h 16066"/>
                  <a:gd name="connsiteX2" fmla="*/ 8033 w 8033"/>
                  <a:gd name="connsiteY2" fmla="*/ 16066 h 16066"/>
                  <a:gd name="connsiteX3" fmla="*/ 0 w 8033"/>
                  <a:gd name="connsiteY3" fmla="*/ 16066 h 160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3" h="16066">
                    <a:moveTo>
                      <a:pt x="0" y="0"/>
                    </a:moveTo>
                    <a:lnTo>
                      <a:pt x="8033" y="0"/>
                    </a:lnTo>
                    <a:lnTo>
                      <a:pt x="8033" y="16066"/>
                    </a:lnTo>
                    <a:lnTo>
                      <a:pt x="0" y="16066"/>
                    </a:lnTo>
                    <a:close/>
                  </a:path>
                </a:pathLst>
              </a:custGeom>
              <a:grpFill/>
              <a:ln w="3969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DA3E1684-FDA0-A32A-5F34-377ADAF22134}"/>
                  </a:ext>
                </a:extLst>
              </p:cNvPr>
              <p:cNvSpPr/>
              <p:nvPr/>
            </p:nvSpPr>
            <p:spPr>
              <a:xfrm rot="-737520">
                <a:off x="6561438" y="4849153"/>
                <a:ext cx="16066" cy="8033"/>
              </a:xfrm>
              <a:custGeom>
                <a:avLst/>
                <a:gdLst>
                  <a:gd name="connsiteX0" fmla="*/ 0 w 16066"/>
                  <a:gd name="connsiteY0" fmla="*/ 0 h 8033"/>
                  <a:gd name="connsiteX1" fmla="*/ 16066 w 16066"/>
                  <a:gd name="connsiteY1" fmla="*/ 0 h 8033"/>
                  <a:gd name="connsiteX2" fmla="*/ 16066 w 16066"/>
                  <a:gd name="connsiteY2" fmla="*/ 8033 h 8033"/>
                  <a:gd name="connsiteX3" fmla="*/ 0 w 16066"/>
                  <a:gd name="connsiteY3" fmla="*/ 8033 h 8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066" h="8033">
                    <a:moveTo>
                      <a:pt x="0" y="0"/>
                    </a:moveTo>
                    <a:lnTo>
                      <a:pt x="16066" y="0"/>
                    </a:lnTo>
                    <a:lnTo>
                      <a:pt x="16066" y="8033"/>
                    </a:lnTo>
                    <a:lnTo>
                      <a:pt x="0" y="8033"/>
                    </a:lnTo>
                    <a:close/>
                  </a:path>
                </a:pathLst>
              </a:custGeom>
              <a:grpFill/>
              <a:ln w="3969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40BD49CD-B58B-5248-B403-9D504E358B71}"/>
                  </a:ext>
                </a:extLst>
              </p:cNvPr>
              <p:cNvSpPr/>
              <p:nvPr/>
            </p:nvSpPr>
            <p:spPr>
              <a:xfrm rot="-737520">
                <a:off x="6588909" y="4843161"/>
                <a:ext cx="16066" cy="8033"/>
              </a:xfrm>
              <a:custGeom>
                <a:avLst/>
                <a:gdLst>
                  <a:gd name="connsiteX0" fmla="*/ 0 w 16066"/>
                  <a:gd name="connsiteY0" fmla="*/ 0 h 8033"/>
                  <a:gd name="connsiteX1" fmla="*/ 16066 w 16066"/>
                  <a:gd name="connsiteY1" fmla="*/ 0 h 8033"/>
                  <a:gd name="connsiteX2" fmla="*/ 16066 w 16066"/>
                  <a:gd name="connsiteY2" fmla="*/ 8033 h 8033"/>
                  <a:gd name="connsiteX3" fmla="*/ 0 w 16066"/>
                  <a:gd name="connsiteY3" fmla="*/ 8033 h 8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066" h="8033">
                    <a:moveTo>
                      <a:pt x="0" y="0"/>
                    </a:moveTo>
                    <a:lnTo>
                      <a:pt x="16066" y="0"/>
                    </a:lnTo>
                    <a:lnTo>
                      <a:pt x="16066" y="8033"/>
                    </a:lnTo>
                    <a:lnTo>
                      <a:pt x="0" y="8033"/>
                    </a:lnTo>
                    <a:close/>
                  </a:path>
                </a:pathLst>
              </a:custGeom>
              <a:grpFill/>
              <a:ln w="3969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grpSp>
          <p:nvGrpSpPr>
            <p:cNvPr id="56" name="Graphic 12" descr="Cube with solid fill">
              <a:extLst>
                <a:ext uri="{FF2B5EF4-FFF2-40B4-BE49-F238E27FC236}">
                  <a16:creationId xmlns:a16="http://schemas.microsoft.com/office/drawing/2014/main" id="{74E21F67-8303-E2C4-49C5-1EB7250718ED}"/>
                </a:ext>
              </a:extLst>
            </p:cNvPr>
            <p:cNvGrpSpPr/>
            <p:nvPr/>
          </p:nvGrpSpPr>
          <p:grpSpPr>
            <a:xfrm>
              <a:off x="6640321" y="4918013"/>
              <a:ext cx="305254" cy="306600"/>
              <a:chOff x="6640321" y="4918013"/>
              <a:chExt cx="305254" cy="306600"/>
            </a:xfrm>
            <a:grpFill/>
          </p:grpSpPr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46DFAA68-1E89-FD8B-5323-EBEFC70B3EA7}"/>
                  </a:ext>
                </a:extLst>
              </p:cNvPr>
              <p:cNvSpPr/>
              <p:nvPr/>
            </p:nvSpPr>
            <p:spPr>
              <a:xfrm>
                <a:off x="6640321" y="4918013"/>
                <a:ext cx="305254" cy="306600"/>
              </a:xfrm>
              <a:custGeom>
                <a:avLst/>
                <a:gdLst>
                  <a:gd name="connsiteX0" fmla="*/ 123439 w 305254"/>
                  <a:gd name="connsiteY0" fmla="*/ 306600 h 306600"/>
                  <a:gd name="connsiteX1" fmla="*/ 305255 w 305254"/>
                  <a:gd name="connsiteY1" fmla="*/ 262716 h 306600"/>
                  <a:gd name="connsiteX2" fmla="*/ 305255 w 305254"/>
                  <a:gd name="connsiteY2" fmla="*/ 63015 h 306600"/>
                  <a:gd name="connsiteX3" fmla="*/ 172927 w 305254"/>
                  <a:gd name="connsiteY3" fmla="*/ 0 h 306600"/>
                  <a:gd name="connsiteX4" fmla="*/ 0 w 305254"/>
                  <a:gd name="connsiteY4" fmla="*/ 37731 h 306600"/>
                  <a:gd name="connsiteX5" fmla="*/ 0 w 305254"/>
                  <a:gd name="connsiteY5" fmla="*/ 240135 h 306600"/>
                  <a:gd name="connsiteX6" fmla="*/ 170007 w 305254"/>
                  <a:gd name="connsiteY6" fmla="*/ 25304 h 306600"/>
                  <a:gd name="connsiteX7" fmla="*/ 256514 w 305254"/>
                  <a:gd name="connsiteY7" fmla="*/ 66497 h 306600"/>
                  <a:gd name="connsiteX8" fmla="*/ 186483 w 305254"/>
                  <a:gd name="connsiteY8" fmla="*/ 82194 h 306600"/>
                  <a:gd name="connsiteX9" fmla="*/ 126845 w 305254"/>
                  <a:gd name="connsiteY9" fmla="*/ 95561 h 306600"/>
                  <a:gd name="connsiteX10" fmla="*/ 46439 w 305254"/>
                  <a:gd name="connsiteY10" fmla="*/ 52263 h 306600"/>
                  <a:gd name="connsiteX11" fmla="*/ 24099 w 305254"/>
                  <a:gd name="connsiteY11" fmla="*/ 225740 h 306600"/>
                  <a:gd name="connsiteX12" fmla="*/ 24099 w 305254"/>
                  <a:gd name="connsiteY12" fmla="*/ 67606 h 306600"/>
                  <a:gd name="connsiteX13" fmla="*/ 113045 w 305254"/>
                  <a:gd name="connsiteY13" fmla="*/ 115503 h 306600"/>
                  <a:gd name="connsiteX14" fmla="*/ 113045 w 305254"/>
                  <a:gd name="connsiteY14" fmla="*/ 273637 h 306600"/>
                  <a:gd name="connsiteX15" fmla="*/ 281156 w 305254"/>
                  <a:gd name="connsiteY15" fmla="*/ 243742 h 306600"/>
                  <a:gd name="connsiteX16" fmla="*/ 137144 w 305254"/>
                  <a:gd name="connsiteY16" fmla="*/ 278505 h 306600"/>
                  <a:gd name="connsiteX17" fmla="*/ 137144 w 305254"/>
                  <a:gd name="connsiteY17" fmla="*/ 117953 h 306600"/>
                  <a:gd name="connsiteX18" fmla="*/ 199737 w 305254"/>
                  <a:gd name="connsiteY18" fmla="*/ 103919 h 306600"/>
                  <a:gd name="connsiteX19" fmla="*/ 281156 w 305254"/>
                  <a:gd name="connsiteY19" fmla="*/ 85672 h 306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305254" h="306600">
                    <a:moveTo>
                      <a:pt x="123439" y="306600"/>
                    </a:moveTo>
                    <a:lnTo>
                      <a:pt x="305255" y="262716"/>
                    </a:lnTo>
                    <a:lnTo>
                      <a:pt x="305255" y="63015"/>
                    </a:lnTo>
                    <a:lnTo>
                      <a:pt x="172927" y="0"/>
                    </a:lnTo>
                    <a:lnTo>
                      <a:pt x="0" y="37731"/>
                    </a:lnTo>
                    <a:lnTo>
                      <a:pt x="0" y="240135"/>
                    </a:lnTo>
                    <a:close/>
                    <a:moveTo>
                      <a:pt x="170007" y="25304"/>
                    </a:moveTo>
                    <a:lnTo>
                      <a:pt x="256514" y="66497"/>
                    </a:lnTo>
                    <a:lnTo>
                      <a:pt x="186483" y="82194"/>
                    </a:lnTo>
                    <a:lnTo>
                      <a:pt x="126845" y="95561"/>
                    </a:lnTo>
                    <a:lnTo>
                      <a:pt x="46439" y="52263"/>
                    </a:lnTo>
                    <a:close/>
                    <a:moveTo>
                      <a:pt x="24099" y="225740"/>
                    </a:moveTo>
                    <a:lnTo>
                      <a:pt x="24099" y="67606"/>
                    </a:lnTo>
                    <a:lnTo>
                      <a:pt x="113045" y="115503"/>
                    </a:lnTo>
                    <a:lnTo>
                      <a:pt x="113045" y="273637"/>
                    </a:lnTo>
                    <a:close/>
                    <a:moveTo>
                      <a:pt x="281156" y="243742"/>
                    </a:moveTo>
                    <a:lnTo>
                      <a:pt x="137144" y="278505"/>
                    </a:lnTo>
                    <a:lnTo>
                      <a:pt x="137144" y="117953"/>
                    </a:lnTo>
                    <a:lnTo>
                      <a:pt x="199737" y="103919"/>
                    </a:lnTo>
                    <a:lnTo>
                      <a:pt x="281156" y="85672"/>
                    </a:lnTo>
                    <a:close/>
                  </a:path>
                </a:pathLst>
              </a:custGeom>
              <a:grpFill/>
              <a:ln w="3969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60269098-2175-0397-04F1-86E31C37F4A4}"/>
                  </a:ext>
                </a:extLst>
              </p:cNvPr>
              <p:cNvSpPr/>
              <p:nvPr/>
            </p:nvSpPr>
            <p:spPr>
              <a:xfrm>
                <a:off x="6807769" y="4951495"/>
                <a:ext cx="8033" cy="16066"/>
              </a:xfrm>
              <a:custGeom>
                <a:avLst/>
                <a:gdLst>
                  <a:gd name="connsiteX0" fmla="*/ 0 w 8033"/>
                  <a:gd name="connsiteY0" fmla="*/ 0 h 16066"/>
                  <a:gd name="connsiteX1" fmla="*/ 8033 w 8033"/>
                  <a:gd name="connsiteY1" fmla="*/ 0 h 16066"/>
                  <a:gd name="connsiteX2" fmla="*/ 8033 w 8033"/>
                  <a:gd name="connsiteY2" fmla="*/ 16066 h 16066"/>
                  <a:gd name="connsiteX3" fmla="*/ 0 w 8033"/>
                  <a:gd name="connsiteY3" fmla="*/ 16066 h 160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3" h="16066">
                    <a:moveTo>
                      <a:pt x="0" y="0"/>
                    </a:moveTo>
                    <a:lnTo>
                      <a:pt x="8033" y="0"/>
                    </a:lnTo>
                    <a:lnTo>
                      <a:pt x="8033" y="16066"/>
                    </a:lnTo>
                    <a:lnTo>
                      <a:pt x="0" y="16066"/>
                    </a:lnTo>
                    <a:close/>
                  </a:path>
                </a:pathLst>
              </a:custGeom>
              <a:grpFill/>
              <a:ln w="3969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67466FFC-9063-583A-DACD-7B5F52CA213D}"/>
                  </a:ext>
                </a:extLst>
              </p:cNvPr>
              <p:cNvSpPr/>
              <p:nvPr/>
            </p:nvSpPr>
            <p:spPr>
              <a:xfrm>
                <a:off x="6807769" y="5035841"/>
                <a:ext cx="8033" cy="16066"/>
              </a:xfrm>
              <a:custGeom>
                <a:avLst/>
                <a:gdLst>
                  <a:gd name="connsiteX0" fmla="*/ 0 w 8033"/>
                  <a:gd name="connsiteY0" fmla="*/ 0 h 16066"/>
                  <a:gd name="connsiteX1" fmla="*/ 8033 w 8033"/>
                  <a:gd name="connsiteY1" fmla="*/ 0 h 16066"/>
                  <a:gd name="connsiteX2" fmla="*/ 8033 w 8033"/>
                  <a:gd name="connsiteY2" fmla="*/ 16066 h 16066"/>
                  <a:gd name="connsiteX3" fmla="*/ 0 w 8033"/>
                  <a:gd name="connsiteY3" fmla="*/ 16066 h 160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3" h="16066">
                    <a:moveTo>
                      <a:pt x="0" y="0"/>
                    </a:moveTo>
                    <a:lnTo>
                      <a:pt x="8033" y="0"/>
                    </a:lnTo>
                    <a:lnTo>
                      <a:pt x="8033" y="16066"/>
                    </a:lnTo>
                    <a:lnTo>
                      <a:pt x="0" y="16066"/>
                    </a:lnTo>
                    <a:close/>
                  </a:path>
                </a:pathLst>
              </a:custGeom>
              <a:grpFill/>
              <a:ln w="3969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50188763-7BF1-8AAE-2287-876D331941BF}"/>
                  </a:ext>
                </a:extLst>
              </p:cNvPr>
              <p:cNvSpPr/>
              <p:nvPr/>
            </p:nvSpPr>
            <p:spPr>
              <a:xfrm>
                <a:off x="6807769" y="5063957"/>
                <a:ext cx="8033" cy="16066"/>
              </a:xfrm>
              <a:custGeom>
                <a:avLst/>
                <a:gdLst>
                  <a:gd name="connsiteX0" fmla="*/ 0 w 8033"/>
                  <a:gd name="connsiteY0" fmla="*/ 0 h 16066"/>
                  <a:gd name="connsiteX1" fmla="*/ 8033 w 8033"/>
                  <a:gd name="connsiteY1" fmla="*/ 0 h 16066"/>
                  <a:gd name="connsiteX2" fmla="*/ 8033 w 8033"/>
                  <a:gd name="connsiteY2" fmla="*/ 16066 h 16066"/>
                  <a:gd name="connsiteX3" fmla="*/ 0 w 8033"/>
                  <a:gd name="connsiteY3" fmla="*/ 16066 h 160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3" h="16066">
                    <a:moveTo>
                      <a:pt x="0" y="0"/>
                    </a:moveTo>
                    <a:lnTo>
                      <a:pt x="8033" y="0"/>
                    </a:lnTo>
                    <a:lnTo>
                      <a:pt x="8033" y="16066"/>
                    </a:lnTo>
                    <a:lnTo>
                      <a:pt x="0" y="16066"/>
                    </a:lnTo>
                    <a:close/>
                  </a:path>
                </a:pathLst>
              </a:custGeom>
              <a:grpFill/>
              <a:ln w="3969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46B57D1A-1FD1-3E27-095A-79E43FFB2079}"/>
                  </a:ext>
                </a:extLst>
              </p:cNvPr>
              <p:cNvSpPr/>
              <p:nvPr/>
            </p:nvSpPr>
            <p:spPr>
              <a:xfrm>
                <a:off x="6807769" y="4979610"/>
                <a:ext cx="8033" cy="16066"/>
              </a:xfrm>
              <a:custGeom>
                <a:avLst/>
                <a:gdLst>
                  <a:gd name="connsiteX0" fmla="*/ 0 w 8033"/>
                  <a:gd name="connsiteY0" fmla="*/ 0 h 16066"/>
                  <a:gd name="connsiteX1" fmla="*/ 8033 w 8033"/>
                  <a:gd name="connsiteY1" fmla="*/ 0 h 16066"/>
                  <a:gd name="connsiteX2" fmla="*/ 8033 w 8033"/>
                  <a:gd name="connsiteY2" fmla="*/ 16066 h 16066"/>
                  <a:gd name="connsiteX3" fmla="*/ 0 w 8033"/>
                  <a:gd name="connsiteY3" fmla="*/ 16066 h 160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3" h="16066">
                    <a:moveTo>
                      <a:pt x="0" y="0"/>
                    </a:moveTo>
                    <a:lnTo>
                      <a:pt x="8033" y="0"/>
                    </a:lnTo>
                    <a:lnTo>
                      <a:pt x="8033" y="16066"/>
                    </a:lnTo>
                    <a:lnTo>
                      <a:pt x="0" y="16066"/>
                    </a:lnTo>
                    <a:close/>
                  </a:path>
                </a:pathLst>
              </a:custGeom>
              <a:grpFill/>
              <a:ln w="3969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219D7179-9519-2C26-9587-3D1814146C3F}"/>
                  </a:ext>
                </a:extLst>
              </p:cNvPr>
              <p:cNvSpPr/>
              <p:nvPr/>
            </p:nvSpPr>
            <p:spPr>
              <a:xfrm>
                <a:off x="6807769" y="5092073"/>
                <a:ext cx="8033" cy="16066"/>
              </a:xfrm>
              <a:custGeom>
                <a:avLst/>
                <a:gdLst>
                  <a:gd name="connsiteX0" fmla="*/ 0 w 8033"/>
                  <a:gd name="connsiteY0" fmla="*/ 0 h 16066"/>
                  <a:gd name="connsiteX1" fmla="*/ 8033 w 8033"/>
                  <a:gd name="connsiteY1" fmla="*/ 0 h 16066"/>
                  <a:gd name="connsiteX2" fmla="*/ 8033 w 8033"/>
                  <a:gd name="connsiteY2" fmla="*/ 16066 h 16066"/>
                  <a:gd name="connsiteX3" fmla="*/ 0 w 8033"/>
                  <a:gd name="connsiteY3" fmla="*/ 16066 h 160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3" h="16066">
                    <a:moveTo>
                      <a:pt x="0" y="0"/>
                    </a:moveTo>
                    <a:lnTo>
                      <a:pt x="8033" y="0"/>
                    </a:lnTo>
                    <a:lnTo>
                      <a:pt x="8033" y="16066"/>
                    </a:lnTo>
                    <a:lnTo>
                      <a:pt x="0" y="16066"/>
                    </a:lnTo>
                    <a:close/>
                  </a:path>
                </a:pathLst>
              </a:custGeom>
              <a:grpFill/>
              <a:ln w="3969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EBA8308C-A57E-E0C0-4A88-5CEE28B116E8}"/>
                  </a:ext>
                </a:extLst>
              </p:cNvPr>
              <p:cNvSpPr/>
              <p:nvPr/>
            </p:nvSpPr>
            <p:spPr>
              <a:xfrm rot="-3939360">
                <a:off x="6871337" y="5136890"/>
                <a:ext cx="8033" cy="16066"/>
              </a:xfrm>
              <a:custGeom>
                <a:avLst/>
                <a:gdLst>
                  <a:gd name="connsiteX0" fmla="*/ 0 w 8033"/>
                  <a:gd name="connsiteY0" fmla="*/ 0 h 16066"/>
                  <a:gd name="connsiteX1" fmla="*/ 8033 w 8033"/>
                  <a:gd name="connsiteY1" fmla="*/ 0 h 16066"/>
                  <a:gd name="connsiteX2" fmla="*/ 8033 w 8033"/>
                  <a:gd name="connsiteY2" fmla="*/ 16066 h 16066"/>
                  <a:gd name="connsiteX3" fmla="*/ 0 w 8033"/>
                  <a:gd name="connsiteY3" fmla="*/ 16066 h 160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3" h="16066">
                    <a:moveTo>
                      <a:pt x="0" y="0"/>
                    </a:moveTo>
                    <a:lnTo>
                      <a:pt x="8033" y="0"/>
                    </a:lnTo>
                    <a:lnTo>
                      <a:pt x="8033" y="16066"/>
                    </a:lnTo>
                    <a:lnTo>
                      <a:pt x="0" y="16066"/>
                    </a:lnTo>
                    <a:close/>
                  </a:path>
                </a:pathLst>
              </a:custGeom>
              <a:grpFill/>
              <a:ln w="3969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5018BD46-08FC-812E-D67C-BDC72E41DBAB}"/>
                  </a:ext>
                </a:extLst>
              </p:cNvPr>
              <p:cNvSpPr/>
              <p:nvPr/>
            </p:nvSpPr>
            <p:spPr>
              <a:xfrm rot="-737520">
                <a:off x="6789511" y="5115260"/>
                <a:ext cx="16066" cy="8033"/>
              </a:xfrm>
              <a:custGeom>
                <a:avLst/>
                <a:gdLst>
                  <a:gd name="connsiteX0" fmla="*/ 0 w 16066"/>
                  <a:gd name="connsiteY0" fmla="*/ 0 h 8033"/>
                  <a:gd name="connsiteX1" fmla="*/ 16066 w 16066"/>
                  <a:gd name="connsiteY1" fmla="*/ 0 h 8033"/>
                  <a:gd name="connsiteX2" fmla="*/ 16066 w 16066"/>
                  <a:gd name="connsiteY2" fmla="*/ 8033 h 8033"/>
                  <a:gd name="connsiteX3" fmla="*/ 0 w 16066"/>
                  <a:gd name="connsiteY3" fmla="*/ 8033 h 8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066" h="8033">
                    <a:moveTo>
                      <a:pt x="0" y="0"/>
                    </a:moveTo>
                    <a:lnTo>
                      <a:pt x="16066" y="0"/>
                    </a:lnTo>
                    <a:lnTo>
                      <a:pt x="16066" y="8033"/>
                    </a:lnTo>
                    <a:lnTo>
                      <a:pt x="0" y="8033"/>
                    </a:lnTo>
                    <a:close/>
                  </a:path>
                </a:pathLst>
              </a:custGeom>
              <a:grpFill/>
              <a:ln w="3969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AC503C13-5215-0717-6299-43252B2F532A}"/>
                  </a:ext>
                </a:extLst>
              </p:cNvPr>
              <p:cNvSpPr/>
              <p:nvPr/>
            </p:nvSpPr>
            <p:spPr>
              <a:xfrm rot="-737520">
                <a:off x="6679635" y="5139235"/>
                <a:ext cx="16066" cy="8033"/>
              </a:xfrm>
              <a:custGeom>
                <a:avLst/>
                <a:gdLst>
                  <a:gd name="connsiteX0" fmla="*/ 0 w 16066"/>
                  <a:gd name="connsiteY0" fmla="*/ 0 h 8033"/>
                  <a:gd name="connsiteX1" fmla="*/ 16066 w 16066"/>
                  <a:gd name="connsiteY1" fmla="*/ 0 h 8033"/>
                  <a:gd name="connsiteX2" fmla="*/ 16066 w 16066"/>
                  <a:gd name="connsiteY2" fmla="*/ 8033 h 8033"/>
                  <a:gd name="connsiteX3" fmla="*/ 0 w 16066"/>
                  <a:gd name="connsiteY3" fmla="*/ 8033 h 8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066" h="8033">
                    <a:moveTo>
                      <a:pt x="0" y="0"/>
                    </a:moveTo>
                    <a:lnTo>
                      <a:pt x="16066" y="0"/>
                    </a:lnTo>
                    <a:lnTo>
                      <a:pt x="16066" y="8033"/>
                    </a:lnTo>
                    <a:lnTo>
                      <a:pt x="0" y="8033"/>
                    </a:lnTo>
                    <a:close/>
                  </a:path>
                </a:pathLst>
              </a:custGeom>
              <a:grpFill/>
              <a:ln w="3969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B204BA85-1A12-C431-CDC8-869F2521EB08}"/>
                  </a:ext>
                </a:extLst>
              </p:cNvPr>
              <p:cNvSpPr/>
              <p:nvPr/>
            </p:nvSpPr>
            <p:spPr>
              <a:xfrm rot="-3939779">
                <a:off x="6845717" y="5125306"/>
                <a:ext cx="8033" cy="16062"/>
              </a:xfrm>
              <a:custGeom>
                <a:avLst/>
                <a:gdLst>
                  <a:gd name="connsiteX0" fmla="*/ 0 w 8033"/>
                  <a:gd name="connsiteY0" fmla="*/ 0 h 16062"/>
                  <a:gd name="connsiteX1" fmla="*/ 8033 w 8033"/>
                  <a:gd name="connsiteY1" fmla="*/ 0 h 16062"/>
                  <a:gd name="connsiteX2" fmla="*/ 8033 w 8033"/>
                  <a:gd name="connsiteY2" fmla="*/ 16062 h 16062"/>
                  <a:gd name="connsiteX3" fmla="*/ 0 w 8033"/>
                  <a:gd name="connsiteY3" fmla="*/ 16062 h 160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3" h="16062">
                    <a:moveTo>
                      <a:pt x="0" y="0"/>
                    </a:moveTo>
                    <a:lnTo>
                      <a:pt x="8033" y="0"/>
                    </a:lnTo>
                    <a:lnTo>
                      <a:pt x="8033" y="16062"/>
                    </a:lnTo>
                    <a:lnTo>
                      <a:pt x="0" y="16062"/>
                    </a:lnTo>
                    <a:close/>
                  </a:path>
                </a:pathLst>
              </a:custGeom>
              <a:grpFill/>
              <a:ln w="3969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E33F281E-059B-C805-1703-DA8A493469A3}"/>
                  </a:ext>
                </a:extLst>
              </p:cNvPr>
              <p:cNvSpPr/>
              <p:nvPr/>
            </p:nvSpPr>
            <p:spPr>
              <a:xfrm rot="-3939360">
                <a:off x="6896953" y="5148479"/>
                <a:ext cx="8033" cy="16066"/>
              </a:xfrm>
              <a:custGeom>
                <a:avLst/>
                <a:gdLst>
                  <a:gd name="connsiteX0" fmla="*/ 0 w 8033"/>
                  <a:gd name="connsiteY0" fmla="*/ 0 h 16066"/>
                  <a:gd name="connsiteX1" fmla="*/ 8033 w 8033"/>
                  <a:gd name="connsiteY1" fmla="*/ 0 h 16066"/>
                  <a:gd name="connsiteX2" fmla="*/ 8033 w 8033"/>
                  <a:gd name="connsiteY2" fmla="*/ 16066 h 16066"/>
                  <a:gd name="connsiteX3" fmla="*/ 0 w 8033"/>
                  <a:gd name="connsiteY3" fmla="*/ 16066 h 160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3" h="16066">
                    <a:moveTo>
                      <a:pt x="0" y="0"/>
                    </a:moveTo>
                    <a:lnTo>
                      <a:pt x="8033" y="0"/>
                    </a:lnTo>
                    <a:lnTo>
                      <a:pt x="8033" y="16066"/>
                    </a:lnTo>
                    <a:lnTo>
                      <a:pt x="0" y="16066"/>
                    </a:lnTo>
                    <a:close/>
                  </a:path>
                </a:pathLst>
              </a:custGeom>
              <a:grpFill/>
              <a:ln w="3969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6565CD58-5DC2-79CB-D8AC-BDE82556ACCF}"/>
                  </a:ext>
                </a:extLst>
              </p:cNvPr>
              <p:cNvSpPr/>
              <p:nvPr/>
            </p:nvSpPr>
            <p:spPr>
              <a:xfrm rot="-3939779">
                <a:off x="6820107" y="5113715"/>
                <a:ext cx="8033" cy="16066"/>
              </a:xfrm>
              <a:custGeom>
                <a:avLst/>
                <a:gdLst>
                  <a:gd name="connsiteX0" fmla="*/ 0 w 8033"/>
                  <a:gd name="connsiteY0" fmla="*/ 0 h 16066"/>
                  <a:gd name="connsiteX1" fmla="*/ 8033 w 8033"/>
                  <a:gd name="connsiteY1" fmla="*/ 0 h 16066"/>
                  <a:gd name="connsiteX2" fmla="*/ 8033 w 8033"/>
                  <a:gd name="connsiteY2" fmla="*/ 16066 h 16066"/>
                  <a:gd name="connsiteX3" fmla="*/ 0 w 8033"/>
                  <a:gd name="connsiteY3" fmla="*/ 16066 h 160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3" h="16066">
                    <a:moveTo>
                      <a:pt x="0" y="0"/>
                    </a:moveTo>
                    <a:lnTo>
                      <a:pt x="8033" y="0"/>
                    </a:lnTo>
                    <a:lnTo>
                      <a:pt x="8033" y="16066"/>
                    </a:lnTo>
                    <a:lnTo>
                      <a:pt x="0" y="16066"/>
                    </a:lnTo>
                    <a:close/>
                  </a:path>
                </a:pathLst>
              </a:custGeom>
              <a:grpFill/>
              <a:ln w="3969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980752C6-65E6-1483-41F5-7D7596340EE4}"/>
                  </a:ext>
                </a:extLst>
              </p:cNvPr>
              <p:cNvSpPr/>
              <p:nvPr/>
            </p:nvSpPr>
            <p:spPr>
              <a:xfrm rot="-737520">
                <a:off x="6707102" y="5133243"/>
                <a:ext cx="16066" cy="8033"/>
              </a:xfrm>
              <a:custGeom>
                <a:avLst/>
                <a:gdLst>
                  <a:gd name="connsiteX0" fmla="*/ 0 w 16066"/>
                  <a:gd name="connsiteY0" fmla="*/ 0 h 8033"/>
                  <a:gd name="connsiteX1" fmla="*/ 16066 w 16066"/>
                  <a:gd name="connsiteY1" fmla="*/ 0 h 8033"/>
                  <a:gd name="connsiteX2" fmla="*/ 16066 w 16066"/>
                  <a:gd name="connsiteY2" fmla="*/ 8033 h 8033"/>
                  <a:gd name="connsiteX3" fmla="*/ 0 w 16066"/>
                  <a:gd name="connsiteY3" fmla="*/ 8033 h 8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066" h="8033">
                    <a:moveTo>
                      <a:pt x="0" y="0"/>
                    </a:moveTo>
                    <a:lnTo>
                      <a:pt x="16066" y="0"/>
                    </a:lnTo>
                    <a:lnTo>
                      <a:pt x="16066" y="8033"/>
                    </a:lnTo>
                    <a:lnTo>
                      <a:pt x="0" y="8033"/>
                    </a:lnTo>
                    <a:close/>
                  </a:path>
                </a:pathLst>
              </a:custGeom>
              <a:grpFill/>
              <a:ln w="3969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DD2494F2-3481-6953-94D3-847C5C994F33}"/>
                  </a:ext>
                </a:extLst>
              </p:cNvPr>
              <p:cNvSpPr/>
              <p:nvPr/>
            </p:nvSpPr>
            <p:spPr>
              <a:xfrm rot="-737520">
                <a:off x="6734573" y="5127251"/>
                <a:ext cx="16066" cy="8033"/>
              </a:xfrm>
              <a:custGeom>
                <a:avLst/>
                <a:gdLst>
                  <a:gd name="connsiteX0" fmla="*/ 0 w 16066"/>
                  <a:gd name="connsiteY0" fmla="*/ 0 h 8033"/>
                  <a:gd name="connsiteX1" fmla="*/ 16066 w 16066"/>
                  <a:gd name="connsiteY1" fmla="*/ 0 h 8033"/>
                  <a:gd name="connsiteX2" fmla="*/ 16066 w 16066"/>
                  <a:gd name="connsiteY2" fmla="*/ 8033 h 8033"/>
                  <a:gd name="connsiteX3" fmla="*/ 0 w 16066"/>
                  <a:gd name="connsiteY3" fmla="*/ 8033 h 8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066" h="8033">
                    <a:moveTo>
                      <a:pt x="0" y="0"/>
                    </a:moveTo>
                    <a:lnTo>
                      <a:pt x="16066" y="0"/>
                    </a:lnTo>
                    <a:lnTo>
                      <a:pt x="16066" y="8033"/>
                    </a:lnTo>
                    <a:lnTo>
                      <a:pt x="0" y="8033"/>
                    </a:lnTo>
                    <a:close/>
                  </a:path>
                </a:pathLst>
              </a:custGeom>
              <a:grpFill/>
              <a:ln w="3969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</p:grpSp>
      <p:sp>
        <p:nvSpPr>
          <p:cNvPr id="105" name="TextBox 104">
            <a:extLst>
              <a:ext uri="{FF2B5EF4-FFF2-40B4-BE49-F238E27FC236}">
                <a16:creationId xmlns:a16="http://schemas.microsoft.com/office/drawing/2014/main" id="{F6B0A026-A964-15C5-9BCB-4BA27B81493F}"/>
              </a:ext>
            </a:extLst>
          </p:cNvPr>
          <p:cNvSpPr txBox="1"/>
          <p:nvPr/>
        </p:nvSpPr>
        <p:spPr>
          <a:xfrm>
            <a:off x="8704974" y="5125976"/>
            <a:ext cx="149927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800" dirty="0">
                <a:solidFill>
                  <a:srgbClr val="3A20A0"/>
                </a:solidFill>
                <a:latin typeface="Aptos Display" panose="020B0004020202020204" pitchFamily="34" charset="0"/>
              </a:rPr>
              <a:t>Microservices</a:t>
            </a:r>
            <a:br>
              <a:rPr lang="en-GB" sz="1800" dirty="0">
                <a:solidFill>
                  <a:srgbClr val="3A20A0"/>
                </a:solidFill>
                <a:latin typeface="Aptos Display" panose="020B0004020202020204" pitchFamily="34" charset="0"/>
              </a:rPr>
            </a:br>
            <a:r>
              <a:rPr lang="en-GB" sz="1800" dirty="0">
                <a:solidFill>
                  <a:srgbClr val="3A20A0"/>
                </a:solidFill>
                <a:latin typeface="Aptos Display" panose="020B0004020202020204" pitchFamily="34" charset="0"/>
              </a:rPr>
              <a:t>&amp; Serverless</a:t>
            </a:r>
            <a:endParaRPr lang="en-GB" sz="1800" i="1" dirty="0">
              <a:solidFill>
                <a:srgbClr val="3A20A0"/>
              </a:solidFill>
              <a:latin typeface="Aptos Display" panose="020B0004020202020204" pitchFamily="34" charset="0"/>
            </a:endParaRPr>
          </a:p>
        </p:txBody>
      </p: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40B9B301-47AD-02A4-054D-762677A236AC}"/>
              </a:ext>
            </a:extLst>
          </p:cNvPr>
          <p:cNvGrpSpPr/>
          <p:nvPr/>
        </p:nvGrpSpPr>
        <p:grpSpPr>
          <a:xfrm>
            <a:off x="4026343" y="5525227"/>
            <a:ext cx="6339468" cy="960537"/>
            <a:chOff x="5071992" y="5717007"/>
            <a:chExt cx="5364780" cy="960537"/>
          </a:xfrm>
        </p:grpSpPr>
        <p:sp>
          <p:nvSpPr>
            <p:cNvPr id="113" name="Arrow: Right 112">
              <a:extLst>
                <a:ext uri="{FF2B5EF4-FFF2-40B4-BE49-F238E27FC236}">
                  <a16:creationId xmlns:a16="http://schemas.microsoft.com/office/drawing/2014/main" id="{5F9CE4E5-8B91-7FD4-BA01-46C393B04717}"/>
                </a:ext>
              </a:extLst>
            </p:cNvPr>
            <p:cNvSpPr/>
            <p:nvPr/>
          </p:nvSpPr>
          <p:spPr>
            <a:xfrm>
              <a:off x="5071992" y="5717007"/>
              <a:ext cx="5364780" cy="960537"/>
            </a:xfrm>
            <a:prstGeom prst="rightArrow">
              <a:avLst>
                <a:gd name="adj1" fmla="val 50000"/>
                <a:gd name="adj2" fmla="val 2327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356907AE-FF8A-4BB8-DAD0-B5D79B1B8D10}"/>
                </a:ext>
              </a:extLst>
            </p:cNvPr>
            <p:cNvSpPr txBox="1"/>
            <p:nvPr/>
          </p:nvSpPr>
          <p:spPr>
            <a:xfrm>
              <a:off x="5097934" y="6043386"/>
              <a:ext cx="159703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400" dirty="0">
                  <a:solidFill>
                    <a:srgbClr val="B735C4"/>
                  </a:solidFill>
                  <a:latin typeface="Aptos Display" panose="020B0004020202020204" pitchFamily="34" charset="0"/>
                </a:rPr>
                <a:t>No code changes</a:t>
              </a:r>
              <a:endParaRPr lang="en-GB" sz="1400" dirty="0">
                <a:solidFill>
                  <a:srgbClr val="B735C4"/>
                </a:solidFill>
              </a:endParaRP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42A63E57-624D-DD42-326C-921BD87869F1}"/>
                </a:ext>
              </a:extLst>
            </p:cNvPr>
            <p:cNvSpPr txBox="1"/>
            <p:nvPr/>
          </p:nvSpPr>
          <p:spPr>
            <a:xfrm>
              <a:off x="9308420" y="6027692"/>
              <a:ext cx="794238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1400" dirty="0">
                  <a:solidFill>
                    <a:srgbClr val="B735C4"/>
                  </a:solidFill>
                  <a:latin typeface="Aptos Display" panose="020B0004020202020204" pitchFamily="34" charset="0"/>
                </a:rPr>
                <a:t>Rewrite</a:t>
              </a:r>
              <a:endParaRPr lang="en-GB" sz="1400" dirty="0">
                <a:solidFill>
                  <a:srgbClr val="B735C4"/>
                </a:solidFill>
              </a:endParaRPr>
            </a:p>
          </p:txBody>
        </p:sp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7285C920-41F5-9217-16CA-A48F7A190788}"/>
              </a:ext>
            </a:extLst>
          </p:cNvPr>
          <p:cNvGrpSpPr/>
          <p:nvPr/>
        </p:nvGrpSpPr>
        <p:grpSpPr>
          <a:xfrm>
            <a:off x="6702895" y="3738508"/>
            <a:ext cx="883040" cy="698023"/>
            <a:chOff x="5419323" y="3281209"/>
            <a:chExt cx="1156769" cy="914400"/>
          </a:xfrm>
        </p:grpSpPr>
        <p:pic>
          <p:nvPicPr>
            <p:cNvPr id="116" name="Graphic 115" descr="Cloud with solid fill">
              <a:extLst>
                <a:ext uri="{FF2B5EF4-FFF2-40B4-BE49-F238E27FC236}">
                  <a16:creationId xmlns:a16="http://schemas.microsoft.com/office/drawing/2014/main" id="{40937CCB-E2A1-3E5D-811E-3633FE9906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419323" y="3281209"/>
              <a:ext cx="914400" cy="914400"/>
            </a:xfrm>
            <a:prstGeom prst="rect">
              <a:avLst/>
            </a:prstGeom>
          </p:spPr>
        </p:pic>
        <p:pic>
          <p:nvPicPr>
            <p:cNvPr id="117" name="Graphic 116" descr="Cloud with solid fill">
              <a:extLst>
                <a:ext uri="{FF2B5EF4-FFF2-40B4-BE49-F238E27FC236}">
                  <a16:creationId xmlns:a16="http://schemas.microsoft.com/office/drawing/2014/main" id="{FEBD3792-6F81-133E-8ACA-5332645AEB2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869800" y="3385263"/>
              <a:ext cx="706292" cy="706292"/>
            </a:xfrm>
            <a:prstGeom prst="rect">
              <a:avLst/>
            </a:prstGeom>
          </p:spPr>
        </p:pic>
      </p:grpSp>
      <p:sp>
        <p:nvSpPr>
          <p:cNvPr id="119" name="Right Brace 118">
            <a:extLst>
              <a:ext uri="{FF2B5EF4-FFF2-40B4-BE49-F238E27FC236}">
                <a16:creationId xmlns:a16="http://schemas.microsoft.com/office/drawing/2014/main" id="{7C97D24A-3938-C1D5-B2A4-48AB67ECEAB9}"/>
              </a:ext>
            </a:extLst>
          </p:cNvPr>
          <p:cNvSpPr/>
          <p:nvPr/>
        </p:nvSpPr>
        <p:spPr>
          <a:xfrm rot="16200000">
            <a:off x="6961503" y="1362902"/>
            <a:ext cx="264218" cy="6152627"/>
          </a:xfrm>
          <a:prstGeom prst="rightBrace">
            <a:avLst/>
          </a:prstGeom>
          <a:ln>
            <a:gradFill flip="none" rotWithShape="1">
              <a:gsLst>
                <a:gs pos="0">
                  <a:srgbClr val="3604DB"/>
                </a:gs>
                <a:gs pos="100000">
                  <a:srgbClr val="B735C4"/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0" name="Rectangle: Rounded Corners 119">
            <a:extLst>
              <a:ext uri="{FF2B5EF4-FFF2-40B4-BE49-F238E27FC236}">
                <a16:creationId xmlns:a16="http://schemas.microsoft.com/office/drawing/2014/main" id="{CE31D2F1-E4A2-4ABD-7B1F-79089599236A}"/>
              </a:ext>
            </a:extLst>
          </p:cNvPr>
          <p:cNvSpPr/>
          <p:nvPr/>
        </p:nvSpPr>
        <p:spPr>
          <a:xfrm>
            <a:off x="969225" y="1509605"/>
            <a:ext cx="1499976" cy="1477454"/>
          </a:xfrm>
          <a:prstGeom prst="roundRect">
            <a:avLst>
              <a:gd name="adj" fmla="val 3557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C1569D08-60D8-34EF-9EAC-D3C2DDAB2352}"/>
              </a:ext>
            </a:extLst>
          </p:cNvPr>
          <p:cNvSpPr txBox="1"/>
          <p:nvPr/>
        </p:nvSpPr>
        <p:spPr>
          <a:xfrm>
            <a:off x="969225" y="1696554"/>
            <a:ext cx="149997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GB" sz="1600" dirty="0">
                <a:solidFill>
                  <a:schemeClr val="bg1"/>
                </a:solidFill>
                <a:latin typeface="Aptos Display" panose="020B0004020202020204" pitchFamily="34" charset="0"/>
              </a:rPr>
              <a:t>Existing apps &amp; services</a:t>
            </a:r>
            <a:br>
              <a:rPr lang="en-GB" sz="1600" dirty="0">
                <a:solidFill>
                  <a:schemeClr val="bg1"/>
                </a:solidFill>
                <a:latin typeface="Aptos Display" panose="020B0004020202020204" pitchFamily="34" charset="0"/>
              </a:rPr>
            </a:br>
            <a:r>
              <a:rPr lang="en-GB" sz="1100" i="1" dirty="0">
                <a:solidFill>
                  <a:schemeClr val="bg1"/>
                </a:solidFill>
                <a:latin typeface="Aptos Display" panose="020B0004020202020204" pitchFamily="34" charset="0"/>
              </a:rPr>
              <a:t>.NET Framework </a:t>
            </a:r>
            <a:br>
              <a:rPr lang="en-GB" sz="1100" i="1" dirty="0">
                <a:solidFill>
                  <a:schemeClr val="bg1"/>
                </a:solidFill>
                <a:latin typeface="Aptos Display" panose="020B0004020202020204" pitchFamily="34" charset="0"/>
              </a:rPr>
            </a:br>
            <a:r>
              <a:rPr lang="en-GB" sz="1100" i="1" dirty="0">
                <a:solidFill>
                  <a:schemeClr val="bg1"/>
                </a:solidFill>
                <a:latin typeface="Aptos Display" panose="020B0004020202020204" pitchFamily="34" charset="0"/>
              </a:rPr>
              <a:t>on-premises</a:t>
            </a:r>
            <a:endParaRPr lang="en-GB" sz="1600" i="1" dirty="0">
              <a:solidFill>
                <a:schemeClr val="bg1"/>
              </a:solidFill>
            </a:endParaRPr>
          </a:p>
        </p:txBody>
      </p:sp>
      <p:sp>
        <p:nvSpPr>
          <p:cNvPr id="123" name="Rectangle: Rounded Corners 122">
            <a:extLst>
              <a:ext uri="{FF2B5EF4-FFF2-40B4-BE49-F238E27FC236}">
                <a16:creationId xmlns:a16="http://schemas.microsoft.com/office/drawing/2014/main" id="{3793A81B-CC5C-FC4B-B811-AAE2A371DC2D}"/>
              </a:ext>
            </a:extLst>
          </p:cNvPr>
          <p:cNvSpPr/>
          <p:nvPr/>
        </p:nvSpPr>
        <p:spPr>
          <a:xfrm>
            <a:off x="3627574" y="1509605"/>
            <a:ext cx="1499976" cy="1477454"/>
          </a:xfrm>
          <a:prstGeom prst="roundRect">
            <a:avLst>
              <a:gd name="adj" fmla="val 355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66845A98-7DC4-8A9A-B2ED-7B87BFFD8707}"/>
              </a:ext>
            </a:extLst>
          </p:cNvPr>
          <p:cNvSpPr txBox="1"/>
          <p:nvPr/>
        </p:nvSpPr>
        <p:spPr>
          <a:xfrm>
            <a:off x="3627573" y="1749729"/>
            <a:ext cx="1499976" cy="10002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GB" sz="1600" dirty="0">
                <a:solidFill>
                  <a:schemeClr val="bg1"/>
                </a:solidFill>
                <a:latin typeface="Aptos Display" panose="020B0004020202020204" pitchFamily="34" charset="0"/>
              </a:rPr>
              <a:t>Cloud Infrastructure Ready</a:t>
            </a:r>
            <a:br>
              <a:rPr lang="en-GB" sz="1600" dirty="0">
                <a:solidFill>
                  <a:schemeClr val="bg1"/>
                </a:solidFill>
                <a:latin typeface="Aptos Display" panose="020B0004020202020204" pitchFamily="34" charset="0"/>
              </a:rPr>
            </a:br>
            <a:r>
              <a:rPr lang="en-GB" sz="1100" i="1" dirty="0">
                <a:solidFill>
                  <a:schemeClr val="bg1"/>
                </a:solidFill>
                <a:latin typeface="Aptos Display" panose="020B0004020202020204" pitchFamily="34" charset="0"/>
              </a:rPr>
              <a:t>apps</a:t>
            </a:r>
            <a:endParaRPr lang="en-GB" sz="1600" i="1" dirty="0">
              <a:solidFill>
                <a:schemeClr val="bg1"/>
              </a:solidFill>
            </a:endParaRPr>
          </a:p>
        </p:txBody>
      </p:sp>
      <p:sp>
        <p:nvSpPr>
          <p:cNvPr id="125" name="Rectangle: Rounded Corners 124">
            <a:extLst>
              <a:ext uri="{FF2B5EF4-FFF2-40B4-BE49-F238E27FC236}">
                <a16:creationId xmlns:a16="http://schemas.microsoft.com/office/drawing/2014/main" id="{B129963C-E4CA-9D5D-7FE4-862E2AD874C2}"/>
              </a:ext>
            </a:extLst>
          </p:cNvPr>
          <p:cNvSpPr/>
          <p:nvPr/>
        </p:nvSpPr>
        <p:spPr>
          <a:xfrm>
            <a:off x="6654305" y="1509605"/>
            <a:ext cx="1499976" cy="1477454"/>
          </a:xfrm>
          <a:prstGeom prst="roundRect">
            <a:avLst>
              <a:gd name="adj" fmla="val 3557"/>
            </a:avLst>
          </a:prstGeom>
          <a:solidFill>
            <a:srgbClr val="3604D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B3BF5723-EA20-581E-1D78-E0E1C308D383}"/>
              </a:ext>
            </a:extLst>
          </p:cNvPr>
          <p:cNvSpPr txBox="1"/>
          <p:nvPr/>
        </p:nvSpPr>
        <p:spPr>
          <a:xfrm>
            <a:off x="6654304" y="1856326"/>
            <a:ext cx="1499976" cy="7540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GB" sz="1600" dirty="0">
                <a:solidFill>
                  <a:schemeClr val="bg1"/>
                </a:solidFill>
                <a:latin typeface="Aptos Display" panose="020B0004020202020204" pitchFamily="34" charset="0"/>
              </a:rPr>
              <a:t>Cloud Optimized</a:t>
            </a:r>
            <a:br>
              <a:rPr lang="en-GB" sz="1600" dirty="0">
                <a:solidFill>
                  <a:schemeClr val="bg1"/>
                </a:solidFill>
                <a:latin typeface="Aptos Display" panose="020B0004020202020204" pitchFamily="34" charset="0"/>
              </a:rPr>
            </a:br>
            <a:r>
              <a:rPr lang="en-GB" sz="1100" i="1" dirty="0">
                <a:solidFill>
                  <a:schemeClr val="bg1"/>
                </a:solidFill>
                <a:latin typeface="Aptos Display" panose="020B0004020202020204" pitchFamily="34" charset="0"/>
              </a:rPr>
              <a:t>apps</a:t>
            </a:r>
            <a:endParaRPr lang="en-GB" sz="1600" i="1" dirty="0">
              <a:solidFill>
                <a:schemeClr val="bg1"/>
              </a:solidFill>
            </a:endParaRPr>
          </a:p>
        </p:txBody>
      </p:sp>
      <p:sp>
        <p:nvSpPr>
          <p:cNvPr id="127" name="Rectangle: Rounded Corners 126">
            <a:extLst>
              <a:ext uri="{FF2B5EF4-FFF2-40B4-BE49-F238E27FC236}">
                <a16:creationId xmlns:a16="http://schemas.microsoft.com/office/drawing/2014/main" id="{A136E1AA-3931-6B2D-248F-3E3F14701CE2}"/>
              </a:ext>
            </a:extLst>
          </p:cNvPr>
          <p:cNvSpPr/>
          <p:nvPr/>
        </p:nvSpPr>
        <p:spPr>
          <a:xfrm>
            <a:off x="8669950" y="1509605"/>
            <a:ext cx="1499976" cy="1477454"/>
          </a:xfrm>
          <a:prstGeom prst="roundRect">
            <a:avLst>
              <a:gd name="adj" fmla="val 3557"/>
            </a:avLst>
          </a:prstGeom>
          <a:gradFill>
            <a:gsLst>
              <a:gs pos="0">
                <a:srgbClr val="3604DB"/>
              </a:gs>
              <a:gs pos="100000">
                <a:srgbClr val="B735C4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3028E547-C29B-4A32-79BA-3EC126FA6857}"/>
              </a:ext>
            </a:extLst>
          </p:cNvPr>
          <p:cNvSpPr txBox="1"/>
          <p:nvPr/>
        </p:nvSpPr>
        <p:spPr>
          <a:xfrm>
            <a:off x="8669950" y="1994416"/>
            <a:ext cx="1499976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GB" sz="1600" dirty="0">
                <a:solidFill>
                  <a:schemeClr val="bg1"/>
                </a:solidFill>
                <a:latin typeface="Aptos Display" panose="020B0004020202020204" pitchFamily="34" charset="0"/>
              </a:rPr>
              <a:t>Cloud-Native</a:t>
            </a:r>
            <a:br>
              <a:rPr lang="en-GB" sz="1600" dirty="0">
                <a:solidFill>
                  <a:schemeClr val="bg1"/>
                </a:solidFill>
                <a:latin typeface="Aptos Display" panose="020B0004020202020204" pitchFamily="34" charset="0"/>
              </a:rPr>
            </a:br>
            <a:r>
              <a:rPr lang="en-GB" sz="1100" i="1" dirty="0">
                <a:solidFill>
                  <a:schemeClr val="bg1"/>
                </a:solidFill>
                <a:latin typeface="Aptos Display" panose="020B0004020202020204" pitchFamily="34" charset="0"/>
              </a:rPr>
              <a:t>apps</a:t>
            </a:r>
            <a:endParaRPr lang="en-GB" sz="1600" i="1" dirty="0">
              <a:solidFill>
                <a:schemeClr val="bg1"/>
              </a:solidFill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3AA238AA-0DD9-1E23-A9BC-78009694FEFA}"/>
              </a:ext>
            </a:extLst>
          </p:cNvPr>
          <p:cNvSpPr txBox="1"/>
          <p:nvPr/>
        </p:nvSpPr>
        <p:spPr>
          <a:xfrm>
            <a:off x="2400299" y="1788887"/>
            <a:ext cx="11583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800" i="1" dirty="0">
                <a:solidFill>
                  <a:srgbClr val="3A20A0"/>
                </a:solidFill>
                <a:latin typeface="Aptos Display" panose="020B0004020202020204" pitchFamily="34" charset="0"/>
              </a:rPr>
              <a:t>Rehost</a:t>
            </a:r>
            <a:endParaRPr lang="en-GB" dirty="0"/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5FD9EDAF-07BE-58A1-676D-C1C436A1C4DB}"/>
              </a:ext>
            </a:extLst>
          </p:cNvPr>
          <p:cNvSpPr txBox="1"/>
          <p:nvPr/>
        </p:nvSpPr>
        <p:spPr>
          <a:xfrm>
            <a:off x="3105150" y="671308"/>
            <a:ext cx="2540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800" b="1" dirty="0">
                <a:latin typeface="Aptos Display" panose="020B0004020202020204" pitchFamily="34" charset="0"/>
              </a:rPr>
              <a:t>Migrate</a:t>
            </a:r>
            <a:endParaRPr lang="en-GB" b="1" dirty="0"/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5A0B18EE-6107-640A-15B8-F2F1894CD3DB}"/>
              </a:ext>
            </a:extLst>
          </p:cNvPr>
          <p:cNvSpPr txBox="1"/>
          <p:nvPr/>
        </p:nvSpPr>
        <p:spPr>
          <a:xfrm>
            <a:off x="6224098" y="671308"/>
            <a:ext cx="43549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800" b="1" dirty="0">
                <a:latin typeface="Aptos Display" panose="020B0004020202020204" pitchFamily="34" charset="0"/>
              </a:rPr>
              <a:t>Modernize</a:t>
            </a:r>
            <a:endParaRPr lang="en-GB" b="1" dirty="0"/>
          </a:p>
        </p:txBody>
      </p:sp>
      <p:cxnSp>
        <p:nvCxnSpPr>
          <p:cNvPr id="147" name="Connector: Curved 146">
            <a:extLst>
              <a:ext uri="{FF2B5EF4-FFF2-40B4-BE49-F238E27FC236}">
                <a16:creationId xmlns:a16="http://schemas.microsoft.com/office/drawing/2014/main" id="{B4739566-DD12-B9F5-7311-72D93B9E6436}"/>
              </a:ext>
            </a:extLst>
          </p:cNvPr>
          <p:cNvCxnSpPr>
            <a:stCxn id="120" idx="2"/>
            <a:endCxn id="127" idx="2"/>
          </p:cNvCxnSpPr>
          <p:nvPr/>
        </p:nvCxnSpPr>
        <p:spPr>
          <a:xfrm rot="16200000" flipH="1">
            <a:off x="5569575" y="-863304"/>
            <a:ext cx="12700" cy="7700725"/>
          </a:xfrm>
          <a:prstGeom prst="curvedConnector3">
            <a:avLst>
              <a:gd name="adj1" fmla="val 5000000"/>
            </a:avLst>
          </a:prstGeom>
          <a:ln>
            <a:solidFill>
              <a:srgbClr val="B735C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0" name="Connector: Curved 149">
            <a:extLst>
              <a:ext uri="{FF2B5EF4-FFF2-40B4-BE49-F238E27FC236}">
                <a16:creationId xmlns:a16="http://schemas.microsoft.com/office/drawing/2014/main" id="{6BEA5227-F40A-F5F9-2B53-B61B10DDCBB4}"/>
              </a:ext>
            </a:extLst>
          </p:cNvPr>
          <p:cNvCxnSpPr>
            <a:stCxn id="123" idx="2"/>
            <a:endCxn id="127" idx="2"/>
          </p:cNvCxnSpPr>
          <p:nvPr/>
        </p:nvCxnSpPr>
        <p:spPr>
          <a:xfrm rot="16200000" flipH="1">
            <a:off x="6898750" y="465871"/>
            <a:ext cx="12700" cy="5042376"/>
          </a:xfrm>
          <a:prstGeom prst="curvedConnector3">
            <a:avLst>
              <a:gd name="adj1" fmla="val 4050000"/>
            </a:avLst>
          </a:prstGeom>
          <a:ln>
            <a:solidFill>
              <a:srgbClr val="B735C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Connector: Curved 152">
            <a:extLst>
              <a:ext uri="{FF2B5EF4-FFF2-40B4-BE49-F238E27FC236}">
                <a16:creationId xmlns:a16="http://schemas.microsoft.com/office/drawing/2014/main" id="{FC31626B-3A2F-9F6C-2E3A-4A04DD3497CC}"/>
              </a:ext>
            </a:extLst>
          </p:cNvPr>
          <p:cNvCxnSpPr>
            <a:stCxn id="125" idx="2"/>
            <a:endCxn id="127" idx="2"/>
          </p:cNvCxnSpPr>
          <p:nvPr/>
        </p:nvCxnSpPr>
        <p:spPr>
          <a:xfrm rot="16200000" flipH="1">
            <a:off x="8412115" y="1979236"/>
            <a:ext cx="12700" cy="2015645"/>
          </a:xfrm>
          <a:prstGeom prst="curvedConnector3">
            <a:avLst>
              <a:gd name="adj1" fmla="val 2600000"/>
            </a:avLst>
          </a:prstGeom>
          <a:ln>
            <a:solidFill>
              <a:srgbClr val="B735C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7" name="Connector: Curved 156">
            <a:extLst>
              <a:ext uri="{FF2B5EF4-FFF2-40B4-BE49-F238E27FC236}">
                <a16:creationId xmlns:a16="http://schemas.microsoft.com/office/drawing/2014/main" id="{FB571693-1AF3-95BB-690A-0E069D820B44}"/>
              </a:ext>
            </a:extLst>
          </p:cNvPr>
          <p:cNvCxnSpPr>
            <a:stCxn id="120" idx="0"/>
            <a:endCxn id="125" idx="0"/>
          </p:cNvCxnSpPr>
          <p:nvPr/>
        </p:nvCxnSpPr>
        <p:spPr>
          <a:xfrm rot="5400000" flipH="1" flipV="1">
            <a:off x="4561753" y="-1332935"/>
            <a:ext cx="12700" cy="5685080"/>
          </a:xfrm>
          <a:prstGeom prst="curvedConnector3">
            <a:avLst>
              <a:gd name="adj1" fmla="val 3150000"/>
            </a:avLst>
          </a:prstGeom>
          <a:ln>
            <a:solidFill>
              <a:srgbClr val="3604DB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0" name="Connector: Curved 159">
            <a:extLst>
              <a:ext uri="{FF2B5EF4-FFF2-40B4-BE49-F238E27FC236}">
                <a16:creationId xmlns:a16="http://schemas.microsoft.com/office/drawing/2014/main" id="{5AE3510D-DA22-3FC1-4F90-F9431386609C}"/>
              </a:ext>
            </a:extLst>
          </p:cNvPr>
          <p:cNvCxnSpPr>
            <a:stCxn id="123" idx="0"/>
            <a:endCxn id="125" idx="0"/>
          </p:cNvCxnSpPr>
          <p:nvPr/>
        </p:nvCxnSpPr>
        <p:spPr>
          <a:xfrm rot="5400000" flipH="1" flipV="1">
            <a:off x="5890927" y="-3760"/>
            <a:ext cx="12700" cy="3026731"/>
          </a:xfrm>
          <a:prstGeom prst="curvedConnector3">
            <a:avLst>
              <a:gd name="adj1" fmla="val 1800000"/>
            </a:avLst>
          </a:prstGeom>
          <a:ln>
            <a:solidFill>
              <a:srgbClr val="3604D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E4C9EEE7-50CD-65EC-2103-1C355EA8095E}"/>
              </a:ext>
            </a:extLst>
          </p:cNvPr>
          <p:cNvSpPr txBox="1"/>
          <p:nvPr/>
        </p:nvSpPr>
        <p:spPr>
          <a:xfrm>
            <a:off x="5170933" y="1268765"/>
            <a:ext cx="15465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800" i="1" dirty="0">
                <a:solidFill>
                  <a:srgbClr val="3A20A0"/>
                </a:solidFill>
                <a:latin typeface="Aptos Display" panose="020B0004020202020204" pitchFamily="34" charset="0"/>
              </a:rPr>
              <a:t>Containerize</a:t>
            </a:r>
            <a:endParaRPr lang="en-GB" dirty="0"/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D9D22392-BCCB-2AAB-91CF-2656544910C0}"/>
              </a:ext>
            </a:extLst>
          </p:cNvPr>
          <p:cNvSpPr txBox="1"/>
          <p:nvPr/>
        </p:nvSpPr>
        <p:spPr>
          <a:xfrm>
            <a:off x="8847284" y="3201280"/>
            <a:ext cx="154651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800" i="1" dirty="0">
                <a:solidFill>
                  <a:srgbClr val="B735C4"/>
                </a:solidFill>
                <a:latin typeface="Aptos Display" panose="020B0004020202020204" pitchFamily="34" charset="0"/>
              </a:rPr>
              <a:t>Rearchitect &amp; </a:t>
            </a:r>
            <a:br>
              <a:rPr lang="en-GB" sz="1800" i="1" dirty="0">
                <a:solidFill>
                  <a:srgbClr val="B735C4"/>
                </a:solidFill>
                <a:latin typeface="Aptos Display" panose="020B0004020202020204" pitchFamily="34" charset="0"/>
              </a:rPr>
            </a:br>
            <a:r>
              <a:rPr lang="en-GB" sz="1800" i="1" dirty="0">
                <a:solidFill>
                  <a:srgbClr val="B735C4"/>
                </a:solidFill>
                <a:latin typeface="Aptos Display" panose="020B0004020202020204" pitchFamily="34" charset="0"/>
              </a:rPr>
              <a:t>Rebuild</a:t>
            </a:r>
            <a:endParaRPr lang="en-GB" dirty="0">
              <a:solidFill>
                <a:srgbClr val="B735C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57562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686795843FD8F479CD9390FD5C1FD7F" ma:contentTypeVersion="12" ma:contentTypeDescription="Create a new document." ma:contentTypeScope="" ma:versionID="e69580b88584316ded8e5ad77cc5acc7">
  <xsd:schema xmlns:xsd="http://www.w3.org/2001/XMLSchema" xmlns:xs="http://www.w3.org/2001/XMLSchema" xmlns:p="http://schemas.microsoft.com/office/2006/metadata/properties" xmlns:ns2="6c176860-ea89-46dc-89fe-3ce6e29b3749" xmlns:ns3="f4d7df5d-1234-4d64-8627-e9b24a07a854" targetNamespace="http://schemas.microsoft.com/office/2006/metadata/properties" ma:root="true" ma:fieldsID="a8ad59243bcf069af0e271f07742e5b4" ns2:_="" ns3:_="">
    <xsd:import namespace="6c176860-ea89-46dc-89fe-3ce6e29b3749"/>
    <xsd:import namespace="f4d7df5d-1234-4d64-8627-e9b24a07a85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c176860-ea89-46dc-89fe-3ce6e29b374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Image Tags" ma:readOnly="false" ma:fieldId="{5cf76f15-5ced-4ddc-b409-7134ff3c332f}" ma:taxonomyMulti="true" ma:sspId="420e0c57-69bb-44c6-8f81-01d97db210e7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1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7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  <xsd:element name="MediaServiceSearchProperties" ma:index="19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4d7df5d-1234-4d64-8627-e9b24a07a854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47829450-5e7e-446a-bf1e-5edf2a9cc6f3}" ma:internalName="TaxCatchAll" ma:showField="CatchAllData" ma:web="f4d7df5d-1234-4d64-8627-e9b24a07a854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3BDDD23-8831-43F7-A0ED-4832CCD1670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2ED2C9A-EEBE-4F50-A191-E9F21F48B70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c176860-ea89-46dc-89fe-3ce6e29b3749"/>
    <ds:schemaRef ds:uri="f4d7df5d-1234-4d64-8627-e9b24a07a85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835</TotalTime>
  <Words>432</Words>
  <Application>Microsoft Office PowerPoint</Application>
  <PresentationFormat>Widescreen</PresentationFormat>
  <Paragraphs>240</Paragraphs>
  <Slides>21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Aptos</vt:lpstr>
      <vt:lpstr>Aptos Black</vt:lpstr>
      <vt:lpstr>Aptos Display</vt:lpstr>
      <vt:lpstr>Aptos SemiBold</vt:lpstr>
      <vt:lpstr>Arial</vt:lpstr>
      <vt:lpstr>Arial Nova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Phil Stollery</dc:creator>
  <cp:lastModifiedBy>Phil Stollery</cp:lastModifiedBy>
  <cp:revision>2</cp:revision>
  <dcterms:created xsi:type="dcterms:W3CDTF">2024-06-12T09:25:52Z</dcterms:created>
  <dcterms:modified xsi:type="dcterms:W3CDTF">2024-06-28T16:51:12Z</dcterms:modified>
</cp:coreProperties>
</file>